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8" r:id="rId3"/>
    <p:sldId id="349" r:id="rId5"/>
    <p:sldId id="350" r:id="rId6"/>
    <p:sldId id="353" r:id="rId7"/>
    <p:sldId id="351" r:id="rId8"/>
    <p:sldId id="352" r:id="rId9"/>
    <p:sldId id="358" r:id="rId10"/>
    <p:sldId id="357" r:id="rId11"/>
    <p:sldId id="364" r:id="rId12"/>
  </p:sldIdLst>
  <p:sldSz cx="9144000" cy="6858000" type="screen4x3"/>
  <p:notesSz cx="6858000" cy="9144000"/>
  <p:custDataLst>
    <p:tags r:id="rId16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BBD8"/>
    <a:srgbClr val="DAE8FC"/>
    <a:srgbClr val="FFF2CC"/>
    <a:srgbClr val="B3BFC4"/>
    <a:srgbClr val="D5E8D4"/>
    <a:srgbClr val="B3CFEA"/>
    <a:srgbClr val="FF5050"/>
    <a:srgbClr val="AD74F8"/>
    <a:srgbClr val="6C6ECE"/>
    <a:srgbClr val="4091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9"/>
    <p:restoredTop sz="94293" autoAdjust="0"/>
  </p:normalViewPr>
  <p:slideViewPr>
    <p:cSldViewPr showGuides="1">
      <p:cViewPr>
        <p:scale>
          <a:sx n="150" d="100"/>
          <a:sy n="150" d="100"/>
        </p:scale>
        <p:origin x="5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2B1045E-662A-46E0-8E02-AB6925CB216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41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48.png"/><Relationship Id="rId34" Type="http://schemas.openxmlformats.org/officeDocument/2006/relationships/image" Target="../media/image47.png"/><Relationship Id="rId33" Type="http://schemas.openxmlformats.org/officeDocument/2006/relationships/image" Target="../media/image46.png"/><Relationship Id="rId32" Type="http://schemas.openxmlformats.org/officeDocument/2006/relationships/image" Target="../media/image45.png"/><Relationship Id="rId31" Type="http://schemas.openxmlformats.org/officeDocument/2006/relationships/image" Target="../media/image44.png"/><Relationship Id="rId30" Type="http://schemas.openxmlformats.org/officeDocument/2006/relationships/image" Target="../media/image43.png"/><Relationship Id="rId3" Type="http://schemas.openxmlformats.org/officeDocument/2006/relationships/image" Target="../media/image16.png"/><Relationship Id="rId29" Type="http://schemas.openxmlformats.org/officeDocument/2006/relationships/image" Target="../media/image42.png"/><Relationship Id="rId28" Type="http://schemas.openxmlformats.org/officeDocument/2006/relationships/image" Target="../media/image41.png"/><Relationship Id="rId27" Type="http://schemas.openxmlformats.org/officeDocument/2006/relationships/image" Target="../media/image40.png"/><Relationship Id="rId26" Type="http://schemas.openxmlformats.org/officeDocument/2006/relationships/image" Target="../media/image39.png"/><Relationship Id="rId25" Type="http://schemas.openxmlformats.org/officeDocument/2006/relationships/image" Target="../media/image38.png"/><Relationship Id="rId24" Type="http://schemas.openxmlformats.org/officeDocument/2006/relationships/image" Target="../media/image37.png"/><Relationship Id="rId23" Type="http://schemas.openxmlformats.org/officeDocument/2006/relationships/image" Target="../media/image36.png"/><Relationship Id="rId22" Type="http://schemas.openxmlformats.org/officeDocument/2006/relationships/image" Target="../media/image35.png"/><Relationship Id="rId21" Type="http://schemas.openxmlformats.org/officeDocument/2006/relationships/image" Target="../media/image34.png"/><Relationship Id="rId20" Type="http://schemas.openxmlformats.org/officeDocument/2006/relationships/image" Target="../media/image33.png"/><Relationship Id="rId2" Type="http://schemas.openxmlformats.org/officeDocument/2006/relationships/image" Target="../media/image15.png"/><Relationship Id="rId19" Type="http://schemas.openxmlformats.org/officeDocument/2006/relationships/image" Target="../media/image32.png"/><Relationship Id="rId18" Type="http://schemas.openxmlformats.org/officeDocument/2006/relationships/image" Target="../media/image31.png"/><Relationship Id="rId17" Type="http://schemas.openxmlformats.org/officeDocument/2006/relationships/image" Target="../media/image30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975" y="44450"/>
            <a:ext cx="9036050" cy="2952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7488" y="146050"/>
            <a:ext cx="6215063" cy="230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96050" y="146050"/>
            <a:ext cx="2468563" cy="230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7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33375"/>
            <a:ext cx="1152525" cy="80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8" name="文本框 15"/>
          <p:cNvSpPr txBox="1"/>
          <p:nvPr/>
        </p:nvSpPr>
        <p:spPr>
          <a:xfrm>
            <a:off x="431800" y="765175"/>
            <a:ext cx="936625" cy="2603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RGB input</a:t>
            </a:r>
            <a:endParaRPr lang="zh-CN" altLang="en-US" sz="1100" i="1" dirty="0"/>
          </a:p>
        </p:txBody>
      </p:sp>
      <p:pic>
        <p:nvPicPr>
          <p:cNvPr id="3079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81138"/>
            <a:ext cx="1152525" cy="80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0" name="文本框 18"/>
          <p:cNvSpPr txBox="1"/>
          <p:nvPr/>
        </p:nvSpPr>
        <p:spPr>
          <a:xfrm>
            <a:off x="395288" y="1909763"/>
            <a:ext cx="936625" cy="2619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Depth input</a:t>
            </a:r>
            <a:endParaRPr lang="zh-CN" altLang="en-US" sz="1100" i="1" dirty="0"/>
          </a:p>
        </p:txBody>
      </p:sp>
      <p:sp>
        <p:nvSpPr>
          <p:cNvPr id="16" name="矩形: 圆角 15"/>
          <p:cNvSpPr/>
          <p:nvPr/>
        </p:nvSpPr>
        <p:spPr>
          <a:xfrm>
            <a:off x="1593850" y="522288"/>
            <a:ext cx="503238" cy="431800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CN-1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728913" y="525463"/>
            <a:ext cx="503238" cy="431800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CN-2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868738" y="525463"/>
            <a:ext cx="504825" cy="431800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CN-3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5003800" y="522288"/>
            <a:ext cx="504825" cy="431800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CN-4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1593850" y="1600200"/>
            <a:ext cx="503238" cy="431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MF-1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2728913" y="1603375"/>
            <a:ext cx="503238" cy="431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MF-2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3868738" y="1603375"/>
            <a:ext cx="504825" cy="431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MF-3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5003800" y="1600200"/>
            <a:ext cx="504825" cy="431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MF-4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6" name="直接箭头连接符 35"/>
          <p:cNvCxnSpPr>
            <a:endCxn id="17" idx="1"/>
          </p:cNvCxnSpPr>
          <p:nvPr/>
        </p:nvCxnSpPr>
        <p:spPr>
          <a:xfrm>
            <a:off x="2097088" y="738188"/>
            <a:ext cx="631825" cy="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3240088" y="728663"/>
            <a:ext cx="631825" cy="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4373563" y="738188"/>
            <a:ext cx="630238" cy="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100263" y="1816100"/>
            <a:ext cx="630238" cy="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93" name="文本框 34"/>
          <p:cNvSpPr txBox="1">
            <a:spLocks noRot="1" noChangeAspect="1" noEditPoints="1" noTextEdit="1"/>
          </p:cNvSpPr>
          <p:nvPr/>
        </p:nvSpPr>
        <p:spPr>
          <a:xfrm>
            <a:off x="2028825" y="400050"/>
            <a:ext cx="742950" cy="30956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" name="文本框 36"/>
          <p:cNvSpPr txBox="1">
            <a:spLocks noRot="1" noChangeAspect="1" noEditPoints="1" noTextEdit="1"/>
          </p:cNvSpPr>
          <p:nvPr/>
        </p:nvSpPr>
        <p:spPr>
          <a:xfrm>
            <a:off x="3170238" y="400050"/>
            <a:ext cx="742950" cy="30956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" name="文本框 37"/>
          <p:cNvSpPr txBox="1">
            <a:spLocks noRot="1" noChangeAspect="1" noEditPoints="1" noTextEdit="1"/>
          </p:cNvSpPr>
          <p:nvPr/>
        </p:nvSpPr>
        <p:spPr>
          <a:xfrm>
            <a:off x="4346575" y="400368"/>
            <a:ext cx="744538" cy="30956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弧形 42"/>
          <p:cNvSpPr/>
          <p:nvPr/>
        </p:nvSpPr>
        <p:spPr>
          <a:xfrm rot="660000">
            <a:off x="2846388" y="728663"/>
            <a:ext cx="779463" cy="684213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弧形 43"/>
          <p:cNvSpPr/>
          <p:nvPr/>
        </p:nvSpPr>
        <p:spPr>
          <a:xfrm rot="21000000" flipV="1">
            <a:off x="2790825" y="1079500"/>
            <a:ext cx="825500" cy="733425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弧形 44"/>
          <p:cNvSpPr/>
          <p:nvPr/>
        </p:nvSpPr>
        <p:spPr>
          <a:xfrm rot="660000">
            <a:off x="3981450" y="727075"/>
            <a:ext cx="781050" cy="685800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弧形 45"/>
          <p:cNvSpPr/>
          <p:nvPr/>
        </p:nvSpPr>
        <p:spPr>
          <a:xfrm rot="660000">
            <a:off x="5073650" y="727075"/>
            <a:ext cx="781050" cy="684213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弧形 46"/>
          <p:cNvSpPr/>
          <p:nvPr/>
        </p:nvSpPr>
        <p:spPr>
          <a:xfrm rot="21000000" flipV="1">
            <a:off x="3910013" y="1079500"/>
            <a:ext cx="823913" cy="733425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弧形 47"/>
          <p:cNvSpPr/>
          <p:nvPr/>
        </p:nvSpPr>
        <p:spPr>
          <a:xfrm rot="21000000" flipV="1">
            <a:off x="5027613" y="1092200"/>
            <a:ext cx="825500" cy="733425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3262313" y="1052513"/>
            <a:ext cx="712788" cy="3968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CMA-1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4346575" y="1063625"/>
            <a:ext cx="712788" cy="3968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CMA-2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5481638" y="1058863"/>
            <a:ext cx="714375" cy="3968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CMA-3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弧形 51"/>
          <p:cNvSpPr/>
          <p:nvPr/>
        </p:nvSpPr>
        <p:spPr>
          <a:xfrm rot="2035525">
            <a:off x="3490913" y="1198563"/>
            <a:ext cx="706438" cy="514350"/>
          </a:xfrm>
          <a:prstGeom prst="arc">
            <a:avLst>
              <a:gd name="adj1" fmla="val 16200000"/>
              <a:gd name="adj2" fmla="val 21085825"/>
            </a:avLst>
          </a:prstGeom>
          <a:ln w="19050"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弧形 52"/>
          <p:cNvSpPr/>
          <p:nvPr/>
        </p:nvSpPr>
        <p:spPr>
          <a:xfrm rot="2035525">
            <a:off x="4564063" y="1189038"/>
            <a:ext cx="706438" cy="514350"/>
          </a:xfrm>
          <a:prstGeom prst="arc">
            <a:avLst>
              <a:gd name="adj1" fmla="val 16200000"/>
              <a:gd name="adj2" fmla="val 21085825"/>
            </a:avLst>
          </a:prstGeom>
          <a:ln w="19050"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6196013" y="1238250"/>
            <a:ext cx="463550" cy="9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: 圆角 55"/>
          <p:cNvSpPr/>
          <p:nvPr/>
        </p:nvSpPr>
        <p:spPr>
          <a:xfrm>
            <a:off x="6664325" y="895350"/>
            <a:ext cx="796925" cy="7239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CMA-3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7461250" y="1238250"/>
            <a:ext cx="2333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10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5088" y="852488"/>
            <a:ext cx="1152525" cy="80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11" name="文本框 15"/>
          <p:cNvSpPr txBox="1"/>
          <p:nvPr/>
        </p:nvSpPr>
        <p:spPr>
          <a:xfrm>
            <a:off x="7837488" y="1169988"/>
            <a:ext cx="936625" cy="4302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RGB input</a:t>
            </a:r>
            <a:endParaRPr lang="en-US" altLang="zh-CN" sz="1100" i="1" dirty="0"/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RGB input</a:t>
            </a:r>
            <a:endParaRPr lang="en-US" altLang="zh-CN" sz="1100" i="1" dirty="0"/>
          </a:p>
        </p:txBody>
      </p:sp>
      <p:sp>
        <p:nvSpPr>
          <p:cNvPr id="3112" name="文本框 15361"/>
          <p:cNvSpPr txBox="1"/>
          <p:nvPr/>
        </p:nvSpPr>
        <p:spPr>
          <a:xfrm>
            <a:off x="2181225" y="2162175"/>
            <a:ext cx="286067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100" b="1" i="1" dirty="0"/>
              <a:t>1.AysmFORMER AysmFORMER</a:t>
            </a:r>
            <a:endParaRPr lang="zh-CN" altLang="en-US" sz="1100" b="1" i="1" dirty="0"/>
          </a:p>
        </p:txBody>
      </p:sp>
      <p:sp>
        <p:nvSpPr>
          <p:cNvPr id="3113" name="文本框 15366"/>
          <p:cNvSpPr txBox="1"/>
          <p:nvPr/>
        </p:nvSpPr>
        <p:spPr>
          <a:xfrm>
            <a:off x="6956425" y="2133600"/>
            <a:ext cx="159067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100" b="1" i="1" dirty="0"/>
              <a:t>2.AysmFORMER</a:t>
            </a:r>
            <a:endParaRPr lang="zh-CN" altLang="en-US" sz="1100" b="1" i="1" dirty="0"/>
          </a:p>
        </p:txBody>
      </p:sp>
      <p:sp>
        <p:nvSpPr>
          <p:cNvPr id="3114" name="文本框 15367"/>
          <p:cNvSpPr txBox="1"/>
          <p:nvPr/>
        </p:nvSpPr>
        <p:spPr>
          <a:xfrm>
            <a:off x="6421438" y="1866900"/>
            <a:ext cx="140652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Shallow Feature</a:t>
            </a:r>
            <a:endParaRPr lang="zh-CN" altLang="en-US" sz="1100" i="1" dirty="0"/>
          </a:p>
        </p:txBody>
      </p:sp>
      <p:cxnSp>
        <p:nvCxnSpPr>
          <p:cNvPr id="15370" name="直接箭头连接符 15369"/>
          <p:cNvCxnSpPr/>
          <p:nvPr/>
        </p:nvCxnSpPr>
        <p:spPr>
          <a:xfrm flipV="1">
            <a:off x="6804025" y="1677988"/>
            <a:ext cx="0" cy="177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71" name="直接箭头连接符 15370"/>
          <p:cNvCxnSpPr/>
          <p:nvPr/>
        </p:nvCxnSpPr>
        <p:spPr>
          <a:xfrm flipV="1">
            <a:off x="7092950" y="1677988"/>
            <a:ext cx="0" cy="177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72" name="直接箭头连接符 15371"/>
          <p:cNvCxnSpPr/>
          <p:nvPr/>
        </p:nvCxnSpPr>
        <p:spPr>
          <a:xfrm flipV="1">
            <a:off x="7380288" y="1677988"/>
            <a:ext cx="0" cy="177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3" name="矩形: 圆角 15372"/>
          <p:cNvSpPr/>
          <p:nvPr/>
        </p:nvSpPr>
        <p:spPr>
          <a:xfrm>
            <a:off x="334963" y="2533650"/>
            <a:ext cx="420688" cy="252413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19" name="文本框 15373"/>
          <p:cNvSpPr txBox="1"/>
          <p:nvPr/>
        </p:nvSpPr>
        <p:spPr>
          <a:xfrm>
            <a:off x="920750" y="2533650"/>
            <a:ext cx="1590675" cy="277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15375" name="矩形: 圆角 15374"/>
          <p:cNvSpPr/>
          <p:nvPr/>
        </p:nvSpPr>
        <p:spPr>
          <a:xfrm>
            <a:off x="2498725" y="2566988"/>
            <a:ext cx="712788" cy="22066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21" name="文本框 15375"/>
          <p:cNvSpPr txBox="1"/>
          <p:nvPr/>
        </p:nvSpPr>
        <p:spPr>
          <a:xfrm>
            <a:off x="3382963" y="2524125"/>
            <a:ext cx="3303587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1.AysmFORMER AysmFORMER AysmFO</a:t>
            </a:r>
            <a:endParaRPr lang="zh-CN" altLang="en-US" sz="1200" i="1" dirty="0"/>
          </a:p>
        </p:txBody>
      </p:sp>
      <p:sp>
        <p:nvSpPr>
          <p:cNvPr id="3122" name="文本框 15376"/>
          <p:cNvSpPr txBox="1"/>
          <p:nvPr/>
        </p:nvSpPr>
        <p:spPr>
          <a:xfrm>
            <a:off x="3378200" y="2711450"/>
            <a:ext cx="286067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400" b="1" i="1" dirty="0"/>
              <a:t>a) Overall Fra Overall Fra</a:t>
            </a:r>
            <a:endParaRPr lang="zh-CN" altLang="en-US" sz="1400" b="1" i="1" dirty="0"/>
          </a:p>
        </p:txBody>
      </p:sp>
      <p:sp>
        <p:nvSpPr>
          <p:cNvPr id="15378" name="矩形: 圆角 15377"/>
          <p:cNvSpPr/>
          <p:nvPr/>
        </p:nvSpPr>
        <p:spPr>
          <a:xfrm>
            <a:off x="6831013" y="2546350"/>
            <a:ext cx="420688" cy="25241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24" name="文本框 15381"/>
          <p:cNvSpPr txBox="1"/>
          <p:nvPr/>
        </p:nvSpPr>
        <p:spPr>
          <a:xfrm>
            <a:off x="7299325" y="2524125"/>
            <a:ext cx="1592263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Mix ysmFORMER</a:t>
            </a:r>
            <a:endParaRPr lang="zh-CN" altLang="en-US" sz="1200" i="1" dirty="0"/>
          </a:p>
        </p:txBody>
      </p:sp>
      <p:sp>
        <p:nvSpPr>
          <p:cNvPr id="15383" name="矩形 15382"/>
          <p:cNvSpPr/>
          <p:nvPr/>
        </p:nvSpPr>
        <p:spPr>
          <a:xfrm>
            <a:off x="53975" y="3038475"/>
            <a:ext cx="9036050" cy="3794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4" name="矩形 15383"/>
          <p:cNvSpPr/>
          <p:nvPr/>
        </p:nvSpPr>
        <p:spPr>
          <a:xfrm>
            <a:off x="217488" y="3152775"/>
            <a:ext cx="3286125" cy="30718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5" name="矩形 15384"/>
          <p:cNvSpPr/>
          <p:nvPr/>
        </p:nvSpPr>
        <p:spPr>
          <a:xfrm>
            <a:off x="3571875" y="3154363"/>
            <a:ext cx="5392738" cy="307022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7" name="矩形: 圆角 15386"/>
          <p:cNvSpPr/>
          <p:nvPr/>
        </p:nvSpPr>
        <p:spPr>
          <a:xfrm>
            <a:off x="334963" y="3298825"/>
            <a:ext cx="708025" cy="252413"/>
          </a:xfrm>
          <a:prstGeom prst="roundRect">
            <a:avLst/>
          </a:prstGeom>
          <a:solidFill>
            <a:srgbClr val="4084B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8" name="矩形: 圆角 15387"/>
          <p:cNvSpPr/>
          <p:nvPr/>
        </p:nvSpPr>
        <p:spPr>
          <a:xfrm>
            <a:off x="339725" y="4141788"/>
            <a:ext cx="703263" cy="252413"/>
          </a:xfrm>
          <a:prstGeom prst="roundRect">
            <a:avLst/>
          </a:prstGeom>
          <a:solidFill>
            <a:srgbClr val="5E86C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DEPTH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390" name="直接箭头连接符 15389"/>
          <p:cNvCxnSpPr/>
          <p:nvPr/>
        </p:nvCxnSpPr>
        <p:spPr>
          <a:xfrm>
            <a:off x="1042988" y="3425825"/>
            <a:ext cx="2870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91" name="矩形: 圆角 15390"/>
          <p:cNvSpPr/>
          <p:nvPr/>
        </p:nvSpPr>
        <p:spPr>
          <a:xfrm>
            <a:off x="3913188" y="3292475"/>
            <a:ext cx="709613" cy="254000"/>
          </a:xfrm>
          <a:prstGeom prst="roundRect">
            <a:avLst/>
          </a:prstGeom>
          <a:solidFill>
            <a:srgbClr val="4084B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393" name="直接箭头连接符 15392"/>
          <p:cNvCxnSpPr/>
          <p:nvPr/>
        </p:nvCxnSpPr>
        <p:spPr>
          <a:xfrm>
            <a:off x="1042988" y="4267200"/>
            <a:ext cx="2870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94" name="矩形: 圆角 15393"/>
          <p:cNvSpPr/>
          <p:nvPr/>
        </p:nvSpPr>
        <p:spPr>
          <a:xfrm>
            <a:off x="3913188" y="4141788"/>
            <a:ext cx="709613" cy="252413"/>
          </a:xfrm>
          <a:prstGeom prst="roundRect">
            <a:avLst/>
          </a:prstGeom>
          <a:solidFill>
            <a:srgbClr val="5E86C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DEPTH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95" name="矩形: 圆角 15394"/>
          <p:cNvSpPr/>
          <p:nvPr/>
        </p:nvSpPr>
        <p:spPr>
          <a:xfrm>
            <a:off x="3916363" y="5267325"/>
            <a:ext cx="703263" cy="252413"/>
          </a:xfrm>
          <a:prstGeom prst="roundRect">
            <a:avLst/>
          </a:prstGeom>
          <a:solidFill>
            <a:srgbClr val="6C6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Fused-1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397" name="直接箭头连接符 15396"/>
          <p:cNvCxnSpPr/>
          <p:nvPr/>
        </p:nvCxnSpPr>
        <p:spPr>
          <a:xfrm>
            <a:off x="1187450" y="3414713"/>
            <a:ext cx="0" cy="258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98" name="矩形: 圆角 15397"/>
          <p:cNvSpPr/>
          <p:nvPr/>
        </p:nvSpPr>
        <p:spPr>
          <a:xfrm>
            <a:off x="1006475" y="3681413"/>
            <a:ext cx="360363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00" name="直接箭头连接符 15399"/>
          <p:cNvCxnSpPr/>
          <p:nvPr/>
        </p:nvCxnSpPr>
        <p:spPr>
          <a:xfrm flipV="1">
            <a:off x="1187450" y="4011613"/>
            <a:ext cx="0" cy="255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05" name="矩形: 圆角 15404"/>
          <p:cNvSpPr/>
          <p:nvPr/>
        </p:nvSpPr>
        <p:spPr>
          <a:xfrm>
            <a:off x="1541463" y="3686175"/>
            <a:ext cx="809625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06" name="矩形: 圆角 15405"/>
          <p:cNvSpPr/>
          <p:nvPr/>
        </p:nvSpPr>
        <p:spPr>
          <a:xfrm>
            <a:off x="2525713" y="3690938"/>
            <a:ext cx="858838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08" name="直接箭头连接符 15407"/>
          <p:cNvCxnSpPr/>
          <p:nvPr/>
        </p:nvCxnSpPr>
        <p:spPr>
          <a:xfrm>
            <a:off x="1366838" y="3856038"/>
            <a:ext cx="1778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09" name="直接箭头连接符 15408"/>
          <p:cNvCxnSpPr>
            <a:stCxn id="15405" idx="3"/>
            <a:endCxn id="15406" idx="1"/>
          </p:cNvCxnSpPr>
          <p:nvPr/>
        </p:nvCxnSpPr>
        <p:spPr>
          <a:xfrm>
            <a:off x="2351088" y="3851275"/>
            <a:ext cx="174625" cy="4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3" name="直接连接符 15432"/>
          <p:cNvCxnSpPr/>
          <p:nvPr/>
        </p:nvCxnSpPr>
        <p:spPr>
          <a:xfrm>
            <a:off x="3378200" y="3852863"/>
            <a:ext cx="857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5" name="直接连接符 15434"/>
          <p:cNvCxnSpPr/>
          <p:nvPr/>
        </p:nvCxnSpPr>
        <p:spPr>
          <a:xfrm>
            <a:off x="3455988" y="3857625"/>
            <a:ext cx="0" cy="15446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7" name="直接箭头连接符 15436"/>
          <p:cNvCxnSpPr/>
          <p:nvPr/>
        </p:nvCxnSpPr>
        <p:spPr>
          <a:xfrm>
            <a:off x="3455988" y="5394325"/>
            <a:ext cx="461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44" name="弧形 15443"/>
          <p:cNvSpPr/>
          <p:nvPr/>
        </p:nvSpPr>
        <p:spPr>
          <a:xfrm rot="1892376">
            <a:off x="1362075" y="3997325"/>
            <a:ext cx="779463" cy="684213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45" name="矩形 15444"/>
          <p:cNvSpPr/>
          <p:nvPr/>
        </p:nvSpPr>
        <p:spPr>
          <a:xfrm>
            <a:off x="920750" y="4483100"/>
            <a:ext cx="2436813" cy="146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47" name="文本框 15445"/>
          <p:cNvSpPr txBox="1"/>
          <p:nvPr/>
        </p:nvSpPr>
        <p:spPr>
          <a:xfrm>
            <a:off x="755650" y="5962650"/>
            <a:ext cx="286067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100" b="1" i="1" dirty="0"/>
              <a:t>1.AysmFORMER AysmFORMER</a:t>
            </a:r>
            <a:endParaRPr lang="zh-CN" altLang="en-US" sz="1100" b="1" i="1" dirty="0"/>
          </a:p>
        </p:txBody>
      </p:sp>
      <p:sp>
        <p:nvSpPr>
          <p:cNvPr id="15448" name="矩形: 圆角 15447"/>
          <p:cNvSpPr/>
          <p:nvPr/>
        </p:nvSpPr>
        <p:spPr>
          <a:xfrm rot="16200000">
            <a:off x="3763169" y="4288631"/>
            <a:ext cx="2581275" cy="43021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49" name="直接箭头连接符 15448"/>
          <p:cNvCxnSpPr/>
          <p:nvPr/>
        </p:nvCxnSpPr>
        <p:spPr>
          <a:xfrm>
            <a:off x="4619625" y="3425825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52" name="直接箭头连接符 15451"/>
          <p:cNvCxnSpPr/>
          <p:nvPr/>
        </p:nvCxnSpPr>
        <p:spPr>
          <a:xfrm>
            <a:off x="4619625" y="4267200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54" name="直接箭头连接符 15453"/>
          <p:cNvCxnSpPr/>
          <p:nvPr/>
        </p:nvCxnSpPr>
        <p:spPr>
          <a:xfrm>
            <a:off x="4619625" y="5395913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55" name="直接箭头连接符 15454"/>
          <p:cNvCxnSpPr/>
          <p:nvPr/>
        </p:nvCxnSpPr>
        <p:spPr>
          <a:xfrm>
            <a:off x="5268913" y="4076700"/>
            <a:ext cx="2127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56" name="矩形: 圆角 15455"/>
          <p:cNvSpPr/>
          <p:nvPr/>
        </p:nvSpPr>
        <p:spPr>
          <a:xfrm rot="16200000">
            <a:off x="4882356" y="3840956"/>
            <a:ext cx="1627188" cy="4286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57" name="直接箭头连接符 15456"/>
          <p:cNvCxnSpPr/>
          <p:nvPr/>
        </p:nvCxnSpPr>
        <p:spPr>
          <a:xfrm>
            <a:off x="5268913" y="5172075"/>
            <a:ext cx="2127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58" name="直接箭头连接符 15457"/>
          <p:cNvCxnSpPr/>
          <p:nvPr/>
        </p:nvCxnSpPr>
        <p:spPr>
          <a:xfrm>
            <a:off x="5268913" y="5607050"/>
            <a:ext cx="2127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59" name="矩形: 圆角 15458"/>
          <p:cNvSpPr/>
          <p:nvPr/>
        </p:nvSpPr>
        <p:spPr>
          <a:xfrm>
            <a:off x="5465763" y="4949825"/>
            <a:ext cx="422275" cy="37623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60" name="矩形: 圆角 15459"/>
          <p:cNvSpPr/>
          <p:nvPr/>
        </p:nvSpPr>
        <p:spPr>
          <a:xfrm>
            <a:off x="5470525" y="5419725"/>
            <a:ext cx="422275" cy="37623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67" name="矩形: 圆角 15466"/>
          <p:cNvSpPr/>
          <p:nvPr/>
        </p:nvSpPr>
        <p:spPr>
          <a:xfrm>
            <a:off x="6118225" y="3244850"/>
            <a:ext cx="369888" cy="341313"/>
          </a:xfrm>
          <a:prstGeom prst="roundRect">
            <a:avLst/>
          </a:prstGeom>
          <a:solidFill>
            <a:srgbClr val="76A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68" name="矩形: 圆角 15467"/>
          <p:cNvSpPr/>
          <p:nvPr/>
        </p:nvSpPr>
        <p:spPr>
          <a:xfrm>
            <a:off x="6118225" y="3678238"/>
            <a:ext cx="369888" cy="341313"/>
          </a:xfrm>
          <a:prstGeom prst="roundRect">
            <a:avLst/>
          </a:prstGeom>
          <a:solidFill>
            <a:srgbClr val="4091B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69" name="矩形: 圆角 15468"/>
          <p:cNvSpPr/>
          <p:nvPr/>
        </p:nvSpPr>
        <p:spPr>
          <a:xfrm>
            <a:off x="6118225" y="4106863"/>
            <a:ext cx="369888" cy="342900"/>
          </a:xfrm>
          <a:prstGeom prst="roundRect">
            <a:avLst/>
          </a:prstGeom>
          <a:solidFill>
            <a:srgbClr val="76A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70" name="矩形: 圆角 15469"/>
          <p:cNvSpPr/>
          <p:nvPr/>
        </p:nvSpPr>
        <p:spPr>
          <a:xfrm>
            <a:off x="6129338" y="4492625"/>
            <a:ext cx="366713" cy="341313"/>
          </a:xfrm>
          <a:prstGeom prst="roundRect">
            <a:avLst/>
          </a:prstGeom>
          <a:solidFill>
            <a:srgbClr val="4091B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72" name="直接连接符 15471"/>
          <p:cNvCxnSpPr/>
          <p:nvPr/>
        </p:nvCxnSpPr>
        <p:spPr>
          <a:xfrm>
            <a:off x="6496050" y="3394075"/>
            <a:ext cx="1285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73" name="直接连接符 15472"/>
          <p:cNvCxnSpPr/>
          <p:nvPr/>
        </p:nvCxnSpPr>
        <p:spPr>
          <a:xfrm>
            <a:off x="6496050" y="3821113"/>
            <a:ext cx="1285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75" name="直接连接符 15474"/>
          <p:cNvCxnSpPr/>
          <p:nvPr/>
        </p:nvCxnSpPr>
        <p:spPr>
          <a:xfrm>
            <a:off x="6624638" y="3386138"/>
            <a:ext cx="0" cy="4429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76" name="直接箭头连接符 15475"/>
          <p:cNvCxnSpPr/>
          <p:nvPr/>
        </p:nvCxnSpPr>
        <p:spPr>
          <a:xfrm>
            <a:off x="6618288" y="3622675"/>
            <a:ext cx="15081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77" name="矩形: 圆角 15476"/>
          <p:cNvSpPr/>
          <p:nvPr/>
        </p:nvSpPr>
        <p:spPr>
          <a:xfrm>
            <a:off x="6773863" y="3468688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83" name="直接箭头连接符 15482"/>
          <p:cNvCxnSpPr/>
          <p:nvPr/>
        </p:nvCxnSpPr>
        <p:spPr>
          <a:xfrm>
            <a:off x="7062788" y="3611563"/>
            <a:ext cx="174625" cy="4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68" name="Google Shape;4774;p67"/>
          <p:cNvGrpSpPr/>
          <p:nvPr/>
        </p:nvGrpSpPr>
        <p:grpSpPr>
          <a:xfrm>
            <a:off x="7237413" y="3382963"/>
            <a:ext cx="447675" cy="449262"/>
            <a:chOff x="2854300" y="1168125"/>
            <a:chExt cx="2323200" cy="2134500"/>
          </a:xfrm>
        </p:grpSpPr>
        <p:sp>
          <p:nvSpPr>
            <p:cNvPr id="15485" name="Google Shape;4776;p67"/>
            <p:cNvSpPr/>
            <p:nvPr/>
          </p:nvSpPr>
          <p:spPr>
            <a:xfrm flipH="1">
              <a:off x="2854300" y="1168125"/>
              <a:ext cx="584917" cy="53550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86" name="Google Shape;4777;p67"/>
            <p:cNvSpPr/>
            <p:nvPr/>
          </p:nvSpPr>
          <p:spPr>
            <a:xfrm flipH="1">
              <a:off x="3439217" y="1168125"/>
              <a:ext cx="576681" cy="53550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87" name="Google Shape;4778;p67"/>
            <p:cNvSpPr/>
            <p:nvPr/>
          </p:nvSpPr>
          <p:spPr>
            <a:xfrm flipH="1">
              <a:off x="4015897" y="1168125"/>
              <a:ext cx="584922" cy="53550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88" name="Google Shape;4779;p67"/>
            <p:cNvSpPr/>
            <p:nvPr/>
          </p:nvSpPr>
          <p:spPr>
            <a:xfrm flipH="1">
              <a:off x="4600819" y="1168125"/>
              <a:ext cx="576681" cy="535509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89" name="Google Shape;4781;p67"/>
            <p:cNvSpPr/>
            <p:nvPr/>
          </p:nvSpPr>
          <p:spPr>
            <a:xfrm flipH="1">
              <a:off x="2854300" y="1703634"/>
              <a:ext cx="584917" cy="52796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0" name="Google Shape;4782;p67"/>
            <p:cNvSpPr/>
            <p:nvPr/>
          </p:nvSpPr>
          <p:spPr>
            <a:xfrm flipH="1">
              <a:off x="3439217" y="1703634"/>
              <a:ext cx="576681" cy="527969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1" name="Google Shape;4783;p67"/>
            <p:cNvSpPr/>
            <p:nvPr/>
          </p:nvSpPr>
          <p:spPr>
            <a:xfrm flipH="1">
              <a:off x="4015897" y="1703634"/>
              <a:ext cx="584922" cy="52796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2" name="Google Shape;4784;p67"/>
            <p:cNvSpPr/>
            <p:nvPr/>
          </p:nvSpPr>
          <p:spPr>
            <a:xfrm flipH="1">
              <a:off x="4600819" y="1703634"/>
              <a:ext cx="576681" cy="52796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3" name="Google Shape;4786;p67"/>
            <p:cNvSpPr/>
            <p:nvPr/>
          </p:nvSpPr>
          <p:spPr>
            <a:xfrm flipH="1">
              <a:off x="2854300" y="2239147"/>
              <a:ext cx="584917" cy="52796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4" name="Google Shape;4787;p67"/>
            <p:cNvSpPr/>
            <p:nvPr/>
          </p:nvSpPr>
          <p:spPr>
            <a:xfrm flipH="1">
              <a:off x="3439217" y="2239147"/>
              <a:ext cx="576681" cy="52796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5" name="Google Shape;4788;p67"/>
            <p:cNvSpPr/>
            <p:nvPr/>
          </p:nvSpPr>
          <p:spPr>
            <a:xfrm flipH="1">
              <a:off x="4015897" y="2239147"/>
              <a:ext cx="584922" cy="527969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6" name="Google Shape;4789;p67"/>
            <p:cNvSpPr/>
            <p:nvPr/>
          </p:nvSpPr>
          <p:spPr>
            <a:xfrm flipH="1">
              <a:off x="4600819" y="2239147"/>
              <a:ext cx="576681" cy="52796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7" name="Google Shape;4791;p67"/>
            <p:cNvSpPr/>
            <p:nvPr/>
          </p:nvSpPr>
          <p:spPr>
            <a:xfrm flipH="1">
              <a:off x="2854300" y="2767116"/>
              <a:ext cx="584917" cy="53550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8" name="Google Shape;4792;p67"/>
            <p:cNvSpPr/>
            <p:nvPr/>
          </p:nvSpPr>
          <p:spPr>
            <a:xfrm flipH="1">
              <a:off x="3439217" y="2767116"/>
              <a:ext cx="576681" cy="535509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9" name="Google Shape;4793;p67"/>
            <p:cNvSpPr/>
            <p:nvPr/>
          </p:nvSpPr>
          <p:spPr>
            <a:xfrm flipH="1">
              <a:off x="4015897" y="2767116"/>
              <a:ext cx="584922" cy="53550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00" name="Google Shape;4794;p67"/>
            <p:cNvSpPr/>
            <p:nvPr/>
          </p:nvSpPr>
          <p:spPr>
            <a:xfrm flipH="1">
              <a:off x="4600819" y="2767116"/>
              <a:ext cx="576681" cy="53550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5501" name="直接箭头连接符 15500"/>
          <p:cNvCxnSpPr/>
          <p:nvPr/>
        </p:nvCxnSpPr>
        <p:spPr>
          <a:xfrm>
            <a:off x="5910263" y="3414713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02" name="直接箭头连接符 15501"/>
          <p:cNvCxnSpPr/>
          <p:nvPr/>
        </p:nvCxnSpPr>
        <p:spPr>
          <a:xfrm>
            <a:off x="5910263" y="3843338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03" name="直接箭头连接符 15502"/>
          <p:cNvCxnSpPr/>
          <p:nvPr/>
        </p:nvCxnSpPr>
        <p:spPr>
          <a:xfrm>
            <a:off x="5910263" y="4292600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04" name="直接箭头连接符 15503"/>
          <p:cNvCxnSpPr/>
          <p:nvPr/>
        </p:nvCxnSpPr>
        <p:spPr>
          <a:xfrm>
            <a:off x="5910263" y="4652963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12" name="直接连接符 15511"/>
          <p:cNvCxnSpPr/>
          <p:nvPr/>
        </p:nvCxnSpPr>
        <p:spPr>
          <a:xfrm>
            <a:off x="6499225" y="4246563"/>
            <a:ext cx="1301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13" name="直接连接符 15512"/>
          <p:cNvCxnSpPr/>
          <p:nvPr/>
        </p:nvCxnSpPr>
        <p:spPr>
          <a:xfrm>
            <a:off x="6499225" y="4675188"/>
            <a:ext cx="1301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14" name="直接连接符 15513"/>
          <p:cNvCxnSpPr/>
          <p:nvPr/>
        </p:nvCxnSpPr>
        <p:spPr>
          <a:xfrm>
            <a:off x="6629400" y="4238625"/>
            <a:ext cx="0" cy="44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15" name="直接箭头连接符 15514"/>
          <p:cNvCxnSpPr/>
          <p:nvPr/>
        </p:nvCxnSpPr>
        <p:spPr>
          <a:xfrm>
            <a:off x="6621463" y="4476750"/>
            <a:ext cx="1524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16" name="矩形: 圆角 15515"/>
          <p:cNvSpPr/>
          <p:nvPr/>
        </p:nvSpPr>
        <p:spPr>
          <a:xfrm>
            <a:off x="6777038" y="4321175"/>
            <a:ext cx="300038" cy="30003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17" name="直接箭头连接符 15516"/>
          <p:cNvCxnSpPr/>
          <p:nvPr/>
        </p:nvCxnSpPr>
        <p:spPr>
          <a:xfrm>
            <a:off x="7083425" y="4456113"/>
            <a:ext cx="173038" cy="4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18" name="Google Shape;4774;p67"/>
          <p:cNvGrpSpPr/>
          <p:nvPr/>
        </p:nvGrpSpPr>
        <p:grpSpPr>
          <a:xfrm>
            <a:off x="7241870" y="4236084"/>
            <a:ext cx="447647" cy="449349"/>
            <a:chOff x="2854300" y="1168125"/>
            <a:chExt cx="2323200" cy="2134500"/>
          </a:xfrm>
          <a:solidFill>
            <a:srgbClr val="AD74F8"/>
          </a:solidFill>
        </p:grpSpPr>
        <p:sp>
          <p:nvSpPr>
            <p:cNvPr id="15519" name="Google Shape;4776;p6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0" name="Google Shape;4777;p6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1" name="Google Shape;4778;p6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2" name="Google Shape;4779;p6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3" name="Google Shape;4781;p6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4" name="Google Shape;4782;p6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5" name="Google Shape;4783;p6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6" name="Google Shape;4784;p6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7" name="Google Shape;4786;p6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8" name="Google Shape;4787;p6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9" name="Google Shape;4788;p6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0" name="Google Shape;4789;p6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1" name="Google Shape;4791;p6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2" name="Google Shape;4792;p6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3" name="Google Shape;4793;p6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4" name="Google Shape;4794;p6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5536" name="直接箭头连接符 15535"/>
          <p:cNvCxnSpPr>
            <a:endCxn id="15538" idx="0"/>
          </p:cNvCxnSpPr>
          <p:nvPr/>
        </p:nvCxnSpPr>
        <p:spPr>
          <a:xfrm>
            <a:off x="7461250" y="4689475"/>
            <a:ext cx="14288" cy="7493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38" name="矩形: 圆角 15537"/>
          <p:cNvSpPr/>
          <p:nvPr/>
        </p:nvSpPr>
        <p:spPr>
          <a:xfrm>
            <a:off x="7326313" y="5438775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40" name="直接箭头连接符 15539"/>
          <p:cNvCxnSpPr>
            <a:endCxn id="15546" idx="1"/>
          </p:cNvCxnSpPr>
          <p:nvPr/>
        </p:nvCxnSpPr>
        <p:spPr>
          <a:xfrm flipV="1">
            <a:off x="5888038" y="5164138"/>
            <a:ext cx="1839913" cy="9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42" name="直接箭头连接符 15541"/>
          <p:cNvCxnSpPr/>
          <p:nvPr/>
        </p:nvCxnSpPr>
        <p:spPr>
          <a:xfrm>
            <a:off x="5892800" y="5599113"/>
            <a:ext cx="1435100" cy="1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46" name="矩形: 圆角 15545"/>
          <p:cNvSpPr/>
          <p:nvPr/>
        </p:nvSpPr>
        <p:spPr>
          <a:xfrm>
            <a:off x="7727950" y="5014913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47" name="直接连接符 15546"/>
          <p:cNvCxnSpPr/>
          <p:nvPr/>
        </p:nvCxnSpPr>
        <p:spPr>
          <a:xfrm>
            <a:off x="7686675" y="3606800"/>
            <a:ext cx="198438" cy="79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49" name="直接箭头连接符 15548"/>
          <p:cNvCxnSpPr/>
          <p:nvPr/>
        </p:nvCxnSpPr>
        <p:spPr>
          <a:xfrm>
            <a:off x="7877175" y="3606800"/>
            <a:ext cx="0" cy="1390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87" name="文本框 15554"/>
          <p:cNvSpPr txBox="1"/>
          <p:nvPr/>
        </p:nvSpPr>
        <p:spPr>
          <a:xfrm>
            <a:off x="7500938" y="3367088"/>
            <a:ext cx="787400" cy="200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700" b="1" i="1" dirty="0"/>
              <a:t>Softmax</a:t>
            </a:r>
            <a:endParaRPr lang="zh-CN" altLang="en-US" sz="700" b="1" i="1" dirty="0"/>
          </a:p>
        </p:txBody>
      </p:sp>
      <p:sp>
        <p:nvSpPr>
          <p:cNvPr id="3188" name="文本框 15555"/>
          <p:cNvSpPr txBox="1"/>
          <p:nvPr/>
        </p:nvSpPr>
        <p:spPr>
          <a:xfrm>
            <a:off x="7288213" y="4729163"/>
            <a:ext cx="787400" cy="200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700" b="1" i="1" dirty="0"/>
              <a:t>Softmax</a:t>
            </a:r>
            <a:endParaRPr lang="zh-CN" altLang="en-US" sz="700" b="1" i="1" dirty="0"/>
          </a:p>
        </p:txBody>
      </p:sp>
      <p:cxnSp>
        <p:nvCxnSpPr>
          <p:cNvPr id="15557" name="直接箭头连接符 15556"/>
          <p:cNvCxnSpPr/>
          <p:nvPr/>
        </p:nvCxnSpPr>
        <p:spPr>
          <a:xfrm>
            <a:off x="7885113" y="5313363"/>
            <a:ext cx="0" cy="131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60" name="矩形: 圆角 15559"/>
          <p:cNvSpPr/>
          <p:nvPr/>
        </p:nvSpPr>
        <p:spPr>
          <a:xfrm>
            <a:off x="7745413" y="5438775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61" name="直接箭头连接符 15560"/>
          <p:cNvCxnSpPr>
            <a:endCxn id="15560" idx="1"/>
          </p:cNvCxnSpPr>
          <p:nvPr/>
        </p:nvCxnSpPr>
        <p:spPr>
          <a:xfrm>
            <a:off x="7635875" y="5588000"/>
            <a:ext cx="1095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63" name="直接箭头连接符 15562"/>
          <p:cNvCxnSpPr/>
          <p:nvPr/>
        </p:nvCxnSpPr>
        <p:spPr>
          <a:xfrm>
            <a:off x="8043863" y="5586413"/>
            <a:ext cx="1095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64" name="矩形: 圆角 15563"/>
          <p:cNvSpPr/>
          <p:nvPr/>
        </p:nvSpPr>
        <p:spPr>
          <a:xfrm>
            <a:off x="8153400" y="5435600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endParaRPr kumimoji="0" lang="en-US" altLang="zh-CN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66" name="直接连接符 15565"/>
          <p:cNvCxnSpPr/>
          <p:nvPr/>
        </p:nvCxnSpPr>
        <p:spPr>
          <a:xfrm flipH="1">
            <a:off x="4260850" y="5519738"/>
            <a:ext cx="6350" cy="4286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68" name="直接连接符 15567"/>
          <p:cNvCxnSpPr/>
          <p:nvPr/>
        </p:nvCxnSpPr>
        <p:spPr>
          <a:xfrm>
            <a:off x="4260850" y="5948363"/>
            <a:ext cx="40417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72" name="直接箭头连接符 15571"/>
          <p:cNvCxnSpPr/>
          <p:nvPr/>
        </p:nvCxnSpPr>
        <p:spPr>
          <a:xfrm flipV="1">
            <a:off x="8302625" y="5734050"/>
            <a:ext cx="0" cy="215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75" name="直接连接符 15574"/>
          <p:cNvCxnSpPr/>
          <p:nvPr/>
        </p:nvCxnSpPr>
        <p:spPr>
          <a:xfrm>
            <a:off x="8451850" y="5599113"/>
            <a:ext cx="952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79" name="直接连接符 15578"/>
          <p:cNvCxnSpPr/>
          <p:nvPr/>
        </p:nvCxnSpPr>
        <p:spPr>
          <a:xfrm>
            <a:off x="8547100" y="4471988"/>
            <a:ext cx="0" cy="1135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81" name="矩形: 圆角 15580"/>
          <p:cNvSpPr/>
          <p:nvPr/>
        </p:nvSpPr>
        <p:spPr>
          <a:xfrm>
            <a:off x="8181975" y="4210050"/>
            <a:ext cx="709613" cy="2524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Fused-2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00" name="文本框 15586"/>
          <p:cNvSpPr txBox="1"/>
          <p:nvPr/>
        </p:nvSpPr>
        <p:spPr>
          <a:xfrm>
            <a:off x="5065713" y="5973763"/>
            <a:ext cx="2859087" cy="261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100" b="1" i="1" dirty="0"/>
              <a:t>2.CysmFORMER AysmFORMER</a:t>
            </a:r>
            <a:endParaRPr lang="zh-CN" altLang="en-US" sz="1100" b="1" i="1" dirty="0"/>
          </a:p>
        </p:txBody>
      </p:sp>
      <p:sp>
        <p:nvSpPr>
          <p:cNvPr id="15588" name="矩形: 圆角 15587"/>
          <p:cNvSpPr/>
          <p:nvPr/>
        </p:nvSpPr>
        <p:spPr>
          <a:xfrm>
            <a:off x="328613" y="6257925"/>
            <a:ext cx="360363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02" name="文本框 15588"/>
          <p:cNvSpPr txBox="1"/>
          <p:nvPr/>
        </p:nvSpPr>
        <p:spPr>
          <a:xfrm>
            <a:off x="688975" y="6284913"/>
            <a:ext cx="1592263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15590" name="矩形: 圆角 15589"/>
          <p:cNvSpPr/>
          <p:nvPr/>
        </p:nvSpPr>
        <p:spPr>
          <a:xfrm>
            <a:off x="2108200" y="6257925"/>
            <a:ext cx="361950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591" name="矩形: 圆角 15590"/>
          <p:cNvSpPr/>
          <p:nvPr/>
        </p:nvSpPr>
        <p:spPr>
          <a:xfrm>
            <a:off x="3529013" y="6257925"/>
            <a:ext cx="360363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endParaRPr kumimoji="0" lang="en-US" altLang="zh-CN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05" name="文本框 15591"/>
          <p:cNvSpPr txBox="1"/>
          <p:nvPr/>
        </p:nvSpPr>
        <p:spPr>
          <a:xfrm>
            <a:off x="2436813" y="6262688"/>
            <a:ext cx="1590675" cy="277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2.AysmFORR</a:t>
            </a:r>
            <a:endParaRPr lang="zh-CN" altLang="en-US" sz="1200" i="1" dirty="0"/>
          </a:p>
        </p:txBody>
      </p:sp>
      <p:sp>
        <p:nvSpPr>
          <p:cNvPr id="3206" name="文本框 15592"/>
          <p:cNvSpPr txBox="1"/>
          <p:nvPr/>
        </p:nvSpPr>
        <p:spPr>
          <a:xfrm>
            <a:off x="3929063" y="6281738"/>
            <a:ext cx="1590675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3207" name="文本框 15593"/>
          <p:cNvSpPr txBox="1"/>
          <p:nvPr/>
        </p:nvSpPr>
        <p:spPr>
          <a:xfrm>
            <a:off x="7469188" y="6264275"/>
            <a:ext cx="1592262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3208" name="文本框 15594"/>
          <p:cNvSpPr txBox="1"/>
          <p:nvPr/>
        </p:nvSpPr>
        <p:spPr>
          <a:xfrm>
            <a:off x="5654675" y="6288088"/>
            <a:ext cx="1592263" cy="277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15597" name="矩形: 圆角 15596"/>
          <p:cNvSpPr/>
          <p:nvPr/>
        </p:nvSpPr>
        <p:spPr>
          <a:xfrm>
            <a:off x="5360988" y="6286500"/>
            <a:ext cx="360363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598" name="矩形: 圆角 15597"/>
          <p:cNvSpPr/>
          <p:nvPr/>
        </p:nvSpPr>
        <p:spPr>
          <a:xfrm>
            <a:off x="7156450" y="6281738"/>
            <a:ext cx="361950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11" name="文本框 15598"/>
          <p:cNvSpPr txBox="1"/>
          <p:nvPr/>
        </p:nvSpPr>
        <p:spPr>
          <a:xfrm>
            <a:off x="3155950" y="6532563"/>
            <a:ext cx="286067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400" b="1" i="1" dirty="0"/>
              <a:t>b) Dverall Fra Overall Fra</a:t>
            </a:r>
            <a:endParaRPr lang="zh-CN" altLang="en-US" sz="1400" b="1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975" y="44450"/>
            <a:ext cx="9036050" cy="2952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7488" y="146050"/>
            <a:ext cx="6215063" cy="230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96050" y="146050"/>
            <a:ext cx="2468563" cy="230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33375"/>
            <a:ext cx="1152525" cy="80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6" name="文本框 15"/>
          <p:cNvSpPr txBox="1"/>
          <p:nvPr/>
        </p:nvSpPr>
        <p:spPr>
          <a:xfrm>
            <a:off x="431800" y="765175"/>
            <a:ext cx="936625" cy="2603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RGB input</a:t>
            </a:r>
            <a:endParaRPr lang="zh-CN" altLang="en-US" sz="1100" i="1" dirty="0"/>
          </a:p>
        </p:txBody>
      </p:sp>
      <p:pic>
        <p:nvPicPr>
          <p:cNvPr id="5127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81138"/>
            <a:ext cx="1152525" cy="80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文本框 18"/>
          <p:cNvSpPr txBox="1"/>
          <p:nvPr/>
        </p:nvSpPr>
        <p:spPr>
          <a:xfrm>
            <a:off x="395288" y="1909763"/>
            <a:ext cx="936625" cy="2619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Depth input</a:t>
            </a:r>
            <a:endParaRPr lang="zh-CN" altLang="en-US" sz="1100" i="1" dirty="0"/>
          </a:p>
        </p:txBody>
      </p:sp>
      <p:sp>
        <p:nvSpPr>
          <p:cNvPr id="16" name="矩形: 圆角 15"/>
          <p:cNvSpPr/>
          <p:nvPr/>
        </p:nvSpPr>
        <p:spPr>
          <a:xfrm>
            <a:off x="1593850" y="522288"/>
            <a:ext cx="503238" cy="431800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CN-1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728913" y="525463"/>
            <a:ext cx="503238" cy="431800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CN-2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868738" y="525463"/>
            <a:ext cx="504825" cy="431800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CN-3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5003800" y="522288"/>
            <a:ext cx="504825" cy="431800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CN-4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1593850" y="1600200"/>
            <a:ext cx="503238" cy="431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MF-1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2728913" y="1603375"/>
            <a:ext cx="503238" cy="431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MF-2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3868738" y="1603375"/>
            <a:ext cx="504825" cy="431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MF-3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5003800" y="1600200"/>
            <a:ext cx="504825" cy="431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MF-4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6" name="直接箭头连接符 35"/>
          <p:cNvCxnSpPr>
            <a:endCxn id="17" idx="1"/>
          </p:cNvCxnSpPr>
          <p:nvPr/>
        </p:nvCxnSpPr>
        <p:spPr>
          <a:xfrm>
            <a:off x="2097088" y="738188"/>
            <a:ext cx="631825" cy="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3240088" y="728663"/>
            <a:ext cx="631825" cy="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4373563" y="738188"/>
            <a:ext cx="630238" cy="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100263" y="1816100"/>
            <a:ext cx="630238" cy="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41" name="文本框 34"/>
          <p:cNvSpPr txBox="1">
            <a:spLocks noRot="1" noChangeAspect="1" noEditPoints="1" noTextEdit="1"/>
          </p:cNvSpPr>
          <p:nvPr/>
        </p:nvSpPr>
        <p:spPr>
          <a:xfrm>
            <a:off x="2028825" y="400050"/>
            <a:ext cx="742950" cy="30956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2" name="文本框 36"/>
          <p:cNvSpPr txBox="1">
            <a:spLocks noRot="1" noChangeAspect="1" noEditPoints="1" noTextEdit="1"/>
          </p:cNvSpPr>
          <p:nvPr/>
        </p:nvSpPr>
        <p:spPr>
          <a:xfrm>
            <a:off x="3170238" y="400050"/>
            <a:ext cx="742950" cy="30956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3" name="文本框 37"/>
          <p:cNvSpPr txBox="1">
            <a:spLocks noRot="1" noChangeAspect="1" noEditPoints="1" noTextEdit="1"/>
          </p:cNvSpPr>
          <p:nvPr/>
        </p:nvSpPr>
        <p:spPr>
          <a:xfrm>
            <a:off x="4311650" y="411163"/>
            <a:ext cx="744538" cy="30956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弧形 42"/>
          <p:cNvSpPr/>
          <p:nvPr/>
        </p:nvSpPr>
        <p:spPr>
          <a:xfrm rot="660000">
            <a:off x="2846388" y="728663"/>
            <a:ext cx="779463" cy="684213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弧形 43"/>
          <p:cNvSpPr/>
          <p:nvPr/>
        </p:nvSpPr>
        <p:spPr>
          <a:xfrm rot="21000000" flipV="1">
            <a:off x="2790825" y="1079500"/>
            <a:ext cx="825500" cy="733425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弧形 44"/>
          <p:cNvSpPr/>
          <p:nvPr/>
        </p:nvSpPr>
        <p:spPr>
          <a:xfrm rot="660000">
            <a:off x="3981450" y="727075"/>
            <a:ext cx="781050" cy="685800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弧形 45"/>
          <p:cNvSpPr/>
          <p:nvPr/>
        </p:nvSpPr>
        <p:spPr>
          <a:xfrm rot="660000">
            <a:off x="5073650" y="727075"/>
            <a:ext cx="781050" cy="684213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弧形 46"/>
          <p:cNvSpPr/>
          <p:nvPr/>
        </p:nvSpPr>
        <p:spPr>
          <a:xfrm rot="21000000" flipV="1">
            <a:off x="3910013" y="1079500"/>
            <a:ext cx="823913" cy="733425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弧形 47"/>
          <p:cNvSpPr/>
          <p:nvPr/>
        </p:nvSpPr>
        <p:spPr>
          <a:xfrm rot="21000000" flipV="1">
            <a:off x="5027613" y="1092200"/>
            <a:ext cx="825500" cy="733425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3262313" y="1052513"/>
            <a:ext cx="712788" cy="3968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CMA-1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4346575" y="1063625"/>
            <a:ext cx="712788" cy="3968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CMA-2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5481638" y="1058863"/>
            <a:ext cx="714375" cy="3968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CMA-3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弧形 51"/>
          <p:cNvSpPr/>
          <p:nvPr/>
        </p:nvSpPr>
        <p:spPr>
          <a:xfrm rot="2035525">
            <a:off x="3490913" y="1198563"/>
            <a:ext cx="706438" cy="514350"/>
          </a:xfrm>
          <a:prstGeom prst="arc">
            <a:avLst>
              <a:gd name="adj1" fmla="val 16200000"/>
              <a:gd name="adj2" fmla="val 21085825"/>
            </a:avLst>
          </a:prstGeom>
          <a:ln w="19050"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弧形 52"/>
          <p:cNvSpPr/>
          <p:nvPr/>
        </p:nvSpPr>
        <p:spPr>
          <a:xfrm rot="2035525">
            <a:off x="4564063" y="1189038"/>
            <a:ext cx="706438" cy="514350"/>
          </a:xfrm>
          <a:prstGeom prst="arc">
            <a:avLst>
              <a:gd name="adj1" fmla="val 16200000"/>
              <a:gd name="adj2" fmla="val 21085825"/>
            </a:avLst>
          </a:prstGeom>
          <a:ln w="19050"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6196013" y="1238250"/>
            <a:ext cx="463550" cy="9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: 圆角 55"/>
          <p:cNvSpPr/>
          <p:nvPr/>
        </p:nvSpPr>
        <p:spPr>
          <a:xfrm>
            <a:off x="6664325" y="895350"/>
            <a:ext cx="796925" cy="7239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CMA-3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7461250" y="1238250"/>
            <a:ext cx="2333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58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5088" y="852488"/>
            <a:ext cx="1152525" cy="809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59" name="文本框 15"/>
          <p:cNvSpPr txBox="1"/>
          <p:nvPr/>
        </p:nvSpPr>
        <p:spPr>
          <a:xfrm>
            <a:off x="7837488" y="1169988"/>
            <a:ext cx="936625" cy="4302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RGB input</a:t>
            </a:r>
            <a:endParaRPr lang="en-US" altLang="zh-CN" sz="1100" i="1" dirty="0"/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RGB input</a:t>
            </a:r>
            <a:endParaRPr lang="en-US" altLang="zh-CN" sz="1100" i="1" dirty="0"/>
          </a:p>
        </p:txBody>
      </p:sp>
      <p:sp>
        <p:nvSpPr>
          <p:cNvPr id="5160" name="文本框 15361"/>
          <p:cNvSpPr txBox="1"/>
          <p:nvPr/>
        </p:nvSpPr>
        <p:spPr>
          <a:xfrm>
            <a:off x="2181225" y="2162175"/>
            <a:ext cx="286067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100" b="1" i="1" dirty="0"/>
              <a:t>1.AysmFORMER AysmFORMER</a:t>
            </a:r>
            <a:endParaRPr lang="zh-CN" altLang="en-US" sz="1100" b="1" i="1" dirty="0"/>
          </a:p>
        </p:txBody>
      </p:sp>
      <p:sp>
        <p:nvSpPr>
          <p:cNvPr id="5161" name="文本框 15366"/>
          <p:cNvSpPr txBox="1"/>
          <p:nvPr/>
        </p:nvSpPr>
        <p:spPr>
          <a:xfrm>
            <a:off x="6956425" y="2133600"/>
            <a:ext cx="159067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100" b="1" i="1" dirty="0"/>
              <a:t>2.AysmFORMER</a:t>
            </a:r>
            <a:endParaRPr lang="zh-CN" altLang="en-US" sz="1100" b="1" i="1" dirty="0"/>
          </a:p>
        </p:txBody>
      </p:sp>
      <p:sp>
        <p:nvSpPr>
          <p:cNvPr id="5162" name="文本框 15367"/>
          <p:cNvSpPr txBox="1"/>
          <p:nvPr/>
        </p:nvSpPr>
        <p:spPr>
          <a:xfrm>
            <a:off x="6421438" y="1866900"/>
            <a:ext cx="140652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100" i="1" dirty="0"/>
              <a:t>Shallow Feature</a:t>
            </a:r>
            <a:endParaRPr lang="zh-CN" altLang="en-US" sz="1100" i="1" dirty="0"/>
          </a:p>
        </p:txBody>
      </p:sp>
      <p:cxnSp>
        <p:nvCxnSpPr>
          <p:cNvPr id="15370" name="直接箭头连接符 15369"/>
          <p:cNvCxnSpPr/>
          <p:nvPr/>
        </p:nvCxnSpPr>
        <p:spPr>
          <a:xfrm flipV="1">
            <a:off x="6804025" y="1677988"/>
            <a:ext cx="0" cy="177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71" name="直接箭头连接符 15370"/>
          <p:cNvCxnSpPr/>
          <p:nvPr/>
        </p:nvCxnSpPr>
        <p:spPr>
          <a:xfrm flipV="1">
            <a:off x="7092950" y="1677988"/>
            <a:ext cx="0" cy="177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72" name="直接箭头连接符 15371"/>
          <p:cNvCxnSpPr/>
          <p:nvPr/>
        </p:nvCxnSpPr>
        <p:spPr>
          <a:xfrm flipV="1">
            <a:off x="7380288" y="1677988"/>
            <a:ext cx="0" cy="177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3" name="矩形: 圆角 15372"/>
          <p:cNvSpPr/>
          <p:nvPr/>
        </p:nvSpPr>
        <p:spPr>
          <a:xfrm>
            <a:off x="334963" y="2533650"/>
            <a:ext cx="420688" cy="252413"/>
          </a:xfrm>
          <a:prstGeom prst="roundRect">
            <a:avLst/>
          </a:prstGeom>
          <a:solidFill>
            <a:srgbClr val="4BB2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67" name="文本框 15373"/>
          <p:cNvSpPr txBox="1"/>
          <p:nvPr/>
        </p:nvSpPr>
        <p:spPr>
          <a:xfrm>
            <a:off x="920750" y="2533650"/>
            <a:ext cx="1590675" cy="277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15375" name="矩形: 圆角 15374"/>
          <p:cNvSpPr/>
          <p:nvPr/>
        </p:nvSpPr>
        <p:spPr>
          <a:xfrm>
            <a:off x="2498725" y="2566988"/>
            <a:ext cx="712788" cy="22066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LAFS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69" name="文本框 15375"/>
          <p:cNvSpPr txBox="1"/>
          <p:nvPr/>
        </p:nvSpPr>
        <p:spPr>
          <a:xfrm>
            <a:off x="3382963" y="2524125"/>
            <a:ext cx="3303587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1.AysmFORMER AysmFORMER AysmFO</a:t>
            </a:r>
            <a:endParaRPr lang="zh-CN" altLang="en-US" sz="1200" i="1" dirty="0"/>
          </a:p>
        </p:txBody>
      </p:sp>
      <p:sp>
        <p:nvSpPr>
          <p:cNvPr id="5170" name="文本框 15376"/>
          <p:cNvSpPr txBox="1"/>
          <p:nvPr/>
        </p:nvSpPr>
        <p:spPr>
          <a:xfrm>
            <a:off x="3378200" y="2711450"/>
            <a:ext cx="286067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400" b="1" i="1" dirty="0"/>
              <a:t>a) Overall Fra Overall Fra</a:t>
            </a:r>
            <a:endParaRPr lang="zh-CN" altLang="en-US" sz="1400" b="1" i="1" dirty="0"/>
          </a:p>
        </p:txBody>
      </p:sp>
      <p:sp>
        <p:nvSpPr>
          <p:cNvPr id="15378" name="矩形: 圆角 15377"/>
          <p:cNvSpPr/>
          <p:nvPr/>
        </p:nvSpPr>
        <p:spPr>
          <a:xfrm>
            <a:off x="6831013" y="2546350"/>
            <a:ext cx="420688" cy="25241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72" name="文本框 15381"/>
          <p:cNvSpPr txBox="1"/>
          <p:nvPr/>
        </p:nvSpPr>
        <p:spPr>
          <a:xfrm>
            <a:off x="7299325" y="2524125"/>
            <a:ext cx="1592263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Mix ysmFORMER</a:t>
            </a:r>
            <a:endParaRPr lang="zh-CN" altLang="en-US" sz="1200" i="1" dirty="0"/>
          </a:p>
        </p:txBody>
      </p:sp>
      <p:sp>
        <p:nvSpPr>
          <p:cNvPr id="15383" name="矩形 15382"/>
          <p:cNvSpPr/>
          <p:nvPr/>
        </p:nvSpPr>
        <p:spPr>
          <a:xfrm>
            <a:off x="53975" y="3038475"/>
            <a:ext cx="9036050" cy="3794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4" name="矩形 15383"/>
          <p:cNvSpPr/>
          <p:nvPr/>
        </p:nvSpPr>
        <p:spPr>
          <a:xfrm>
            <a:off x="217488" y="3152775"/>
            <a:ext cx="3649663" cy="30718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5" name="矩形 15384"/>
          <p:cNvSpPr/>
          <p:nvPr/>
        </p:nvSpPr>
        <p:spPr>
          <a:xfrm>
            <a:off x="3932238" y="3148013"/>
            <a:ext cx="5035550" cy="307022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7" name="矩形: 圆角 15386"/>
          <p:cNvSpPr/>
          <p:nvPr/>
        </p:nvSpPr>
        <p:spPr>
          <a:xfrm>
            <a:off x="334963" y="3298825"/>
            <a:ext cx="708025" cy="252413"/>
          </a:xfrm>
          <a:prstGeom prst="roundRect">
            <a:avLst/>
          </a:prstGeom>
          <a:solidFill>
            <a:srgbClr val="4084B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8" name="矩形: 圆角 15387"/>
          <p:cNvSpPr/>
          <p:nvPr/>
        </p:nvSpPr>
        <p:spPr>
          <a:xfrm>
            <a:off x="339725" y="4141788"/>
            <a:ext cx="703263" cy="252413"/>
          </a:xfrm>
          <a:prstGeom prst="roundRect">
            <a:avLst/>
          </a:prstGeom>
          <a:solidFill>
            <a:srgbClr val="5E86C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DEPTH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390" name="直接箭头连接符 15389"/>
          <p:cNvCxnSpPr/>
          <p:nvPr/>
        </p:nvCxnSpPr>
        <p:spPr>
          <a:xfrm flipV="1">
            <a:off x="1042988" y="3414713"/>
            <a:ext cx="3054350" cy="11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91" name="矩形: 圆角 15390"/>
          <p:cNvSpPr/>
          <p:nvPr/>
        </p:nvSpPr>
        <p:spPr>
          <a:xfrm>
            <a:off x="4097338" y="3302000"/>
            <a:ext cx="617538" cy="254000"/>
          </a:xfrm>
          <a:prstGeom prst="roundRect">
            <a:avLst/>
          </a:prstGeom>
          <a:solidFill>
            <a:srgbClr val="4084B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393" name="直接箭头连接符 15392"/>
          <p:cNvCxnSpPr>
            <a:endCxn id="15394" idx="1"/>
          </p:cNvCxnSpPr>
          <p:nvPr/>
        </p:nvCxnSpPr>
        <p:spPr>
          <a:xfrm flipV="1">
            <a:off x="1042988" y="4257675"/>
            <a:ext cx="3054350" cy="9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94" name="矩形: 圆角 15393"/>
          <p:cNvSpPr/>
          <p:nvPr/>
        </p:nvSpPr>
        <p:spPr>
          <a:xfrm>
            <a:off x="4097338" y="4130675"/>
            <a:ext cx="615950" cy="252413"/>
          </a:xfrm>
          <a:prstGeom prst="roundRect">
            <a:avLst/>
          </a:prstGeom>
          <a:solidFill>
            <a:srgbClr val="5E86C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DEPTH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95" name="矩形: 圆角 15394"/>
          <p:cNvSpPr/>
          <p:nvPr/>
        </p:nvSpPr>
        <p:spPr>
          <a:xfrm>
            <a:off x="4092575" y="5275263"/>
            <a:ext cx="627063" cy="254000"/>
          </a:xfrm>
          <a:prstGeom prst="roundRect">
            <a:avLst/>
          </a:prstGeom>
          <a:solidFill>
            <a:srgbClr val="6C6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Fused-1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397" name="直接箭头连接符 15396"/>
          <p:cNvCxnSpPr/>
          <p:nvPr/>
        </p:nvCxnSpPr>
        <p:spPr>
          <a:xfrm>
            <a:off x="1187450" y="3414713"/>
            <a:ext cx="0" cy="258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98" name="矩形: 圆角 15397"/>
          <p:cNvSpPr/>
          <p:nvPr/>
        </p:nvSpPr>
        <p:spPr>
          <a:xfrm>
            <a:off x="1006475" y="3681413"/>
            <a:ext cx="360363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00" name="直接箭头连接符 15399"/>
          <p:cNvCxnSpPr/>
          <p:nvPr/>
        </p:nvCxnSpPr>
        <p:spPr>
          <a:xfrm flipV="1">
            <a:off x="1187450" y="4011613"/>
            <a:ext cx="0" cy="255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05" name="矩形: 圆角 15404"/>
          <p:cNvSpPr/>
          <p:nvPr/>
        </p:nvSpPr>
        <p:spPr>
          <a:xfrm>
            <a:off x="1541463" y="3686175"/>
            <a:ext cx="809625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06" name="矩形: 圆角 15405"/>
          <p:cNvSpPr/>
          <p:nvPr/>
        </p:nvSpPr>
        <p:spPr>
          <a:xfrm>
            <a:off x="2525713" y="3690938"/>
            <a:ext cx="858838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08" name="直接箭头连接符 15407"/>
          <p:cNvCxnSpPr/>
          <p:nvPr/>
        </p:nvCxnSpPr>
        <p:spPr>
          <a:xfrm>
            <a:off x="1366838" y="3856038"/>
            <a:ext cx="1778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09" name="直接箭头连接符 15408"/>
          <p:cNvCxnSpPr>
            <a:stCxn id="15405" idx="3"/>
            <a:endCxn id="15406" idx="1"/>
          </p:cNvCxnSpPr>
          <p:nvPr/>
        </p:nvCxnSpPr>
        <p:spPr>
          <a:xfrm>
            <a:off x="2351088" y="3851275"/>
            <a:ext cx="174625" cy="4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3" name="直接连接符 15432"/>
          <p:cNvCxnSpPr/>
          <p:nvPr/>
        </p:nvCxnSpPr>
        <p:spPr>
          <a:xfrm>
            <a:off x="3378200" y="3852863"/>
            <a:ext cx="4206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5" name="直接连接符 15434"/>
          <p:cNvCxnSpPr/>
          <p:nvPr/>
        </p:nvCxnSpPr>
        <p:spPr>
          <a:xfrm>
            <a:off x="3790950" y="3851275"/>
            <a:ext cx="0" cy="15716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7" name="直接箭头连接符 15436"/>
          <p:cNvCxnSpPr/>
          <p:nvPr/>
        </p:nvCxnSpPr>
        <p:spPr>
          <a:xfrm>
            <a:off x="3798888" y="5418138"/>
            <a:ext cx="274638" cy="4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44" name="弧形 15443"/>
          <p:cNvSpPr/>
          <p:nvPr/>
        </p:nvSpPr>
        <p:spPr>
          <a:xfrm rot="1892376">
            <a:off x="1362075" y="3997325"/>
            <a:ext cx="779463" cy="684213"/>
          </a:xfrm>
          <a:prstGeom prst="arc">
            <a:avLst>
              <a:gd name="adj1" fmla="val 16200000"/>
              <a:gd name="adj2" fmla="val 20919252"/>
            </a:avLst>
          </a:prstGeom>
          <a:ln w="1270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45" name="矩形 15444"/>
          <p:cNvSpPr/>
          <p:nvPr/>
        </p:nvSpPr>
        <p:spPr>
          <a:xfrm>
            <a:off x="827088" y="4483100"/>
            <a:ext cx="2917825" cy="146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95" name="文本框 15445"/>
          <p:cNvSpPr txBox="1"/>
          <p:nvPr/>
        </p:nvSpPr>
        <p:spPr>
          <a:xfrm>
            <a:off x="755650" y="5962650"/>
            <a:ext cx="286067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100" b="1" i="1" dirty="0"/>
              <a:t>1.AysmFORMER AysmFORMER</a:t>
            </a:r>
            <a:endParaRPr lang="zh-CN" altLang="en-US" sz="1100" b="1" i="1" dirty="0"/>
          </a:p>
        </p:txBody>
      </p:sp>
      <p:sp>
        <p:nvSpPr>
          <p:cNvPr id="15448" name="矩形: 圆角 15447"/>
          <p:cNvSpPr/>
          <p:nvPr/>
        </p:nvSpPr>
        <p:spPr>
          <a:xfrm rot="16200000">
            <a:off x="3763169" y="4288631"/>
            <a:ext cx="2581275" cy="43021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49" name="直接箭头连接符 15448"/>
          <p:cNvCxnSpPr/>
          <p:nvPr/>
        </p:nvCxnSpPr>
        <p:spPr>
          <a:xfrm flipV="1">
            <a:off x="4722813" y="3425825"/>
            <a:ext cx="107950" cy="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52" name="直接箭头连接符 15451"/>
          <p:cNvCxnSpPr/>
          <p:nvPr/>
        </p:nvCxnSpPr>
        <p:spPr>
          <a:xfrm>
            <a:off x="4722813" y="4267200"/>
            <a:ext cx="107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54" name="直接箭头连接符 15453"/>
          <p:cNvCxnSpPr/>
          <p:nvPr/>
        </p:nvCxnSpPr>
        <p:spPr>
          <a:xfrm>
            <a:off x="4722813" y="5395913"/>
            <a:ext cx="107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55" name="直接箭头连接符 15454"/>
          <p:cNvCxnSpPr/>
          <p:nvPr/>
        </p:nvCxnSpPr>
        <p:spPr>
          <a:xfrm>
            <a:off x="5268913" y="4076700"/>
            <a:ext cx="2127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56" name="矩形: 圆角 15455"/>
          <p:cNvSpPr/>
          <p:nvPr/>
        </p:nvSpPr>
        <p:spPr>
          <a:xfrm rot="16200000">
            <a:off x="4882356" y="3840956"/>
            <a:ext cx="1627188" cy="4286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57" name="直接箭头连接符 15456"/>
          <p:cNvCxnSpPr/>
          <p:nvPr/>
        </p:nvCxnSpPr>
        <p:spPr>
          <a:xfrm>
            <a:off x="5268913" y="5172075"/>
            <a:ext cx="2127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58" name="直接箭头连接符 15457"/>
          <p:cNvCxnSpPr/>
          <p:nvPr/>
        </p:nvCxnSpPr>
        <p:spPr>
          <a:xfrm>
            <a:off x="5268913" y="5607050"/>
            <a:ext cx="2127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59" name="矩形: 圆角 15458"/>
          <p:cNvSpPr/>
          <p:nvPr/>
        </p:nvSpPr>
        <p:spPr>
          <a:xfrm>
            <a:off x="5465763" y="4949825"/>
            <a:ext cx="422275" cy="37623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60" name="矩形: 圆角 15459"/>
          <p:cNvSpPr/>
          <p:nvPr/>
        </p:nvSpPr>
        <p:spPr>
          <a:xfrm>
            <a:off x="5470525" y="5419725"/>
            <a:ext cx="422275" cy="37623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MF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67" name="矩形: 圆角 15466"/>
          <p:cNvSpPr/>
          <p:nvPr/>
        </p:nvSpPr>
        <p:spPr>
          <a:xfrm>
            <a:off x="6118225" y="3244850"/>
            <a:ext cx="369888" cy="341313"/>
          </a:xfrm>
          <a:prstGeom prst="roundRect">
            <a:avLst/>
          </a:prstGeom>
          <a:solidFill>
            <a:srgbClr val="76A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68" name="矩形: 圆角 15467"/>
          <p:cNvSpPr/>
          <p:nvPr/>
        </p:nvSpPr>
        <p:spPr>
          <a:xfrm>
            <a:off x="6118225" y="3678238"/>
            <a:ext cx="369888" cy="341313"/>
          </a:xfrm>
          <a:prstGeom prst="roundRect">
            <a:avLst/>
          </a:prstGeom>
          <a:solidFill>
            <a:srgbClr val="4091B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69" name="矩形: 圆角 15468"/>
          <p:cNvSpPr/>
          <p:nvPr/>
        </p:nvSpPr>
        <p:spPr>
          <a:xfrm>
            <a:off x="6118225" y="4106863"/>
            <a:ext cx="369888" cy="342900"/>
          </a:xfrm>
          <a:prstGeom prst="roundRect">
            <a:avLst/>
          </a:prstGeom>
          <a:solidFill>
            <a:srgbClr val="76A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70" name="矩形: 圆角 15469"/>
          <p:cNvSpPr/>
          <p:nvPr/>
        </p:nvSpPr>
        <p:spPr>
          <a:xfrm>
            <a:off x="6129338" y="4492625"/>
            <a:ext cx="366713" cy="341313"/>
          </a:xfrm>
          <a:prstGeom prst="roundRect">
            <a:avLst/>
          </a:prstGeom>
          <a:solidFill>
            <a:srgbClr val="4091B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K1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72" name="直接连接符 15471"/>
          <p:cNvCxnSpPr/>
          <p:nvPr/>
        </p:nvCxnSpPr>
        <p:spPr>
          <a:xfrm>
            <a:off x="6496050" y="3394075"/>
            <a:ext cx="1285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73" name="直接连接符 15472"/>
          <p:cNvCxnSpPr/>
          <p:nvPr/>
        </p:nvCxnSpPr>
        <p:spPr>
          <a:xfrm>
            <a:off x="6496050" y="3821113"/>
            <a:ext cx="1285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75" name="直接连接符 15474"/>
          <p:cNvCxnSpPr/>
          <p:nvPr/>
        </p:nvCxnSpPr>
        <p:spPr>
          <a:xfrm>
            <a:off x="6624638" y="3386138"/>
            <a:ext cx="0" cy="4429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76" name="直接箭头连接符 15475"/>
          <p:cNvCxnSpPr/>
          <p:nvPr/>
        </p:nvCxnSpPr>
        <p:spPr>
          <a:xfrm>
            <a:off x="6618288" y="3622675"/>
            <a:ext cx="15081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77" name="矩形: 圆角 15476"/>
          <p:cNvSpPr/>
          <p:nvPr/>
        </p:nvSpPr>
        <p:spPr>
          <a:xfrm>
            <a:off x="6773863" y="3468688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83" name="直接箭头连接符 15482"/>
          <p:cNvCxnSpPr/>
          <p:nvPr/>
        </p:nvCxnSpPr>
        <p:spPr>
          <a:xfrm>
            <a:off x="7062788" y="3611563"/>
            <a:ext cx="174625" cy="4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16" name="Google Shape;4774;p67"/>
          <p:cNvGrpSpPr/>
          <p:nvPr/>
        </p:nvGrpSpPr>
        <p:grpSpPr>
          <a:xfrm>
            <a:off x="7237413" y="3382963"/>
            <a:ext cx="447675" cy="449262"/>
            <a:chOff x="2854300" y="1168125"/>
            <a:chExt cx="2323200" cy="2134500"/>
          </a:xfrm>
        </p:grpSpPr>
        <p:sp>
          <p:nvSpPr>
            <p:cNvPr id="15485" name="Google Shape;4776;p67"/>
            <p:cNvSpPr/>
            <p:nvPr/>
          </p:nvSpPr>
          <p:spPr>
            <a:xfrm flipH="1">
              <a:off x="2854300" y="1168125"/>
              <a:ext cx="584917" cy="53550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86" name="Google Shape;4777;p67"/>
            <p:cNvSpPr/>
            <p:nvPr/>
          </p:nvSpPr>
          <p:spPr>
            <a:xfrm flipH="1">
              <a:off x="3439217" y="1168125"/>
              <a:ext cx="576681" cy="53550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87" name="Google Shape;4778;p67"/>
            <p:cNvSpPr/>
            <p:nvPr/>
          </p:nvSpPr>
          <p:spPr>
            <a:xfrm flipH="1">
              <a:off x="4015897" y="1168125"/>
              <a:ext cx="584922" cy="53550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88" name="Google Shape;4779;p67"/>
            <p:cNvSpPr/>
            <p:nvPr/>
          </p:nvSpPr>
          <p:spPr>
            <a:xfrm flipH="1">
              <a:off x="4600819" y="1168125"/>
              <a:ext cx="576681" cy="535509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89" name="Google Shape;4781;p67"/>
            <p:cNvSpPr/>
            <p:nvPr/>
          </p:nvSpPr>
          <p:spPr>
            <a:xfrm flipH="1">
              <a:off x="2854300" y="1703634"/>
              <a:ext cx="584917" cy="52796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0" name="Google Shape;4782;p67"/>
            <p:cNvSpPr/>
            <p:nvPr/>
          </p:nvSpPr>
          <p:spPr>
            <a:xfrm flipH="1">
              <a:off x="3439217" y="1703634"/>
              <a:ext cx="576681" cy="527969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1" name="Google Shape;4783;p67"/>
            <p:cNvSpPr/>
            <p:nvPr/>
          </p:nvSpPr>
          <p:spPr>
            <a:xfrm flipH="1">
              <a:off x="4015897" y="1703634"/>
              <a:ext cx="584922" cy="52796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2" name="Google Shape;4784;p67"/>
            <p:cNvSpPr/>
            <p:nvPr/>
          </p:nvSpPr>
          <p:spPr>
            <a:xfrm flipH="1">
              <a:off x="4600819" y="1703634"/>
              <a:ext cx="576681" cy="52796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3" name="Google Shape;4786;p67"/>
            <p:cNvSpPr/>
            <p:nvPr/>
          </p:nvSpPr>
          <p:spPr>
            <a:xfrm flipH="1">
              <a:off x="2854300" y="2239147"/>
              <a:ext cx="584917" cy="52796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4" name="Google Shape;4787;p67"/>
            <p:cNvSpPr/>
            <p:nvPr/>
          </p:nvSpPr>
          <p:spPr>
            <a:xfrm flipH="1">
              <a:off x="3439217" y="2239147"/>
              <a:ext cx="576681" cy="52796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5" name="Google Shape;4788;p67"/>
            <p:cNvSpPr/>
            <p:nvPr/>
          </p:nvSpPr>
          <p:spPr>
            <a:xfrm flipH="1">
              <a:off x="4015897" y="2239147"/>
              <a:ext cx="584922" cy="527969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6" name="Google Shape;4789;p67"/>
            <p:cNvSpPr/>
            <p:nvPr/>
          </p:nvSpPr>
          <p:spPr>
            <a:xfrm flipH="1">
              <a:off x="4600819" y="2239147"/>
              <a:ext cx="576681" cy="52796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7" name="Google Shape;4791;p67"/>
            <p:cNvSpPr/>
            <p:nvPr/>
          </p:nvSpPr>
          <p:spPr>
            <a:xfrm flipH="1">
              <a:off x="2854300" y="2767116"/>
              <a:ext cx="584917" cy="53550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8" name="Google Shape;4792;p67"/>
            <p:cNvSpPr/>
            <p:nvPr/>
          </p:nvSpPr>
          <p:spPr>
            <a:xfrm flipH="1">
              <a:off x="3439217" y="2767116"/>
              <a:ext cx="576681" cy="535509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99" name="Google Shape;4793;p67"/>
            <p:cNvSpPr/>
            <p:nvPr/>
          </p:nvSpPr>
          <p:spPr>
            <a:xfrm flipH="1">
              <a:off x="4015897" y="2767116"/>
              <a:ext cx="584922" cy="53550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00" name="Google Shape;4794;p67"/>
            <p:cNvSpPr/>
            <p:nvPr/>
          </p:nvSpPr>
          <p:spPr>
            <a:xfrm flipH="1">
              <a:off x="4600819" y="2767116"/>
              <a:ext cx="576681" cy="53550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5501" name="直接箭头连接符 15500"/>
          <p:cNvCxnSpPr/>
          <p:nvPr/>
        </p:nvCxnSpPr>
        <p:spPr>
          <a:xfrm>
            <a:off x="5910263" y="3414713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02" name="直接箭头连接符 15501"/>
          <p:cNvCxnSpPr/>
          <p:nvPr/>
        </p:nvCxnSpPr>
        <p:spPr>
          <a:xfrm>
            <a:off x="5910263" y="3843338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03" name="直接箭头连接符 15502"/>
          <p:cNvCxnSpPr/>
          <p:nvPr/>
        </p:nvCxnSpPr>
        <p:spPr>
          <a:xfrm>
            <a:off x="5910263" y="4292600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04" name="直接箭头连接符 15503"/>
          <p:cNvCxnSpPr/>
          <p:nvPr/>
        </p:nvCxnSpPr>
        <p:spPr>
          <a:xfrm>
            <a:off x="5910263" y="4652963"/>
            <a:ext cx="2111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12" name="直接连接符 15511"/>
          <p:cNvCxnSpPr/>
          <p:nvPr/>
        </p:nvCxnSpPr>
        <p:spPr>
          <a:xfrm>
            <a:off x="6499225" y="4246563"/>
            <a:ext cx="1301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13" name="直接连接符 15512"/>
          <p:cNvCxnSpPr/>
          <p:nvPr/>
        </p:nvCxnSpPr>
        <p:spPr>
          <a:xfrm>
            <a:off x="6499225" y="4675188"/>
            <a:ext cx="1301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14" name="直接连接符 15513"/>
          <p:cNvCxnSpPr/>
          <p:nvPr/>
        </p:nvCxnSpPr>
        <p:spPr>
          <a:xfrm>
            <a:off x="6629400" y="4238625"/>
            <a:ext cx="0" cy="4445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15" name="直接箭头连接符 15514"/>
          <p:cNvCxnSpPr/>
          <p:nvPr/>
        </p:nvCxnSpPr>
        <p:spPr>
          <a:xfrm>
            <a:off x="6621463" y="4476750"/>
            <a:ext cx="1524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16" name="矩形: 圆角 15515"/>
          <p:cNvSpPr/>
          <p:nvPr/>
        </p:nvSpPr>
        <p:spPr>
          <a:xfrm>
            <a:off x="6777038" y="4321175"/>
            <a:ext cx="300038" cy="30003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17" name="直接箭头连接符 15516"/>
          <p:cNvCxnSpPr/>
          <p:nvPr/>
        </p:nvCxnSpPr>
        <p:spPr>
          <a:xfrm>
            <a:off x="7083425" y="4456113"/>
            <a:ext cx="173038" cy="4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18" name="Google Shape;4774;p67"/>
          <p:cNvGrpSpPr/>
          <p:nvPr/>
        </p:nvGrpSpPr>
        <p:grpSpPr>
          <a:xfrm>
            <a:off x="7241870" y="4236084"/>
            <a:ext cx="447647" cy="449349"/>
            <a:chOff x="2854300" y="1168125"/>
            <a:chExt cx="2323200" cy="2134500"/>
          </a:xfrm>
          <a:solidFill>
            <a:srgbClr val="AD74F8"/>
          </a:solidFill>
        </p:grpSpPr>
        <p:sp>
          <p:nvSpPr>
            <p:cNvPr id="15519" name="Google Shape;4776;p6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0" name="Google Shape;4777;p6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1" name="Google Shape;4778;p6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2" name="Google Shape;4779;p6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3" name="Google Shape;4781;p6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4" name="Google Shape;4782;p6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5" name="Google Shape;4783;p6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6" name="Google Shape;4784;p6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7" name="Google Shape;4786;p6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8" name="Google Shape;4787;p6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29" name="Google Shape;4788;p6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0" name="Google Shape;4789;p6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1" name="Google Shape;4791;p6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2" name="Google Shape;4792;p6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3" name="Google Shape;4793;p6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34" name="Google Shape;4794;p6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91425" rIns="91425" bIns="91425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5536" name="直接箭头连接符 15535"/>
          <p:cNvCxnSpPr>
            <a:endCxn id="15538" idx="0"/>
          </p:cNvCxnSpPr>
          <p:nvPr/>
        </p:nvCxnSpPr>
        <p:spPr>
          <a:xfrm>
            <a:off x="7461250" y="4689475"/>
            <a:ext cx="14288" cy="7493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38" name="矩形: 圆角 15537"/>
          <p:cNvSpPr/>
          <p:nvPr/>
        </p:nvSpPr>
        <p:spPr>
          <a:xfrm>
            <a:off x="7326313" y="5438775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40" name="直接箭头连接符 15539"/>
          <p:cNvCxnSpPr>
            <a:endCxn id="15546" idx="1"/>
          </p:cNvCxnSpPr>
          <p:nvPr/>
        </p:nvCxnSpPr>
        <p:spPr>
          <a:xfrm flipV="1">
            <a:off x="5888038" y="5164138"/>
            <a:ext cx="1839913" cy="9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42" name="直接箭头连接符 15541"/>
          <p:cNvCxnSpPr/>
          <p:nvPr/>
        </p:nvCxnSpPr>
        <p:spPr>
          <a:xfrm>
            <a:off x="5892800" y="5599113"/>
            <a:ext cx="1435100" cy="1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46" name="矩形: 圆角 15545"/>
          <p:cNvSpPr/>
          <p:nvPr/>
        </p:nvSpPr>
        <p:spPr>
          <a:xfrm>
            <a:off x="7727950" y="5014913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47" name="直接连接符 15546"/>
          <p:cNvCxnSpPr/>
          <p:nvPr/>
        </p:nvCxnSpPr>
        <p:spPr>
          <a:xfrm>
            <a:off x="7686675" y="3606800"/>
            <a:ext cx="198438" cy="79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49" name="直接箭头连接符 15548"/>
          <p:cNvCxnSpPr/>
          <p:nvPr/>
        </p:nvCxnSpPr>
        <p:spPr>
          <a:xfrm>
            <a:off x="7877175" y="3606800"/>
            <a:ext cx="0" cy="1390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35" name="文本框 15554"/>
          <p:cNvSpPr txBox="1"/>
          <p:nvPr/>
        </p:nvSpPr>
        <p:spPr>
          <a:xfrm>
            <a:off x="7500938" y="3367088"/>
            <a:ext cx="787400" cy="200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700" b="1" i="1" dirty="0"/>
              <a:t>Softmax</a:t>
            </a:r>
            <a:endParaRPr lang="zh-CN" altLang="en-US" sz="700" b="1" i="1" dirty="0"/>
          </a:p>
        </p:txBody>
      </p:sp>
      <p:sp>
        <p:nvSpPr>
          <p:cNvPr id="5236" name="文本框 15555"/>
          <p:cNvSpPr txBox="1"/>
          <p:nvPr/>
        </p:nvSpPr>
        <p:spPr>
          <a:xfrm>
            <a:off x="7288213" y="4729163"/>
            <a:ext cx="787400" cy="200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700" b="1" i="1" dirty="0"/>
              <a:t>Softmax</a:t>
            </a:r>
            <a:endParaRPr lang="zh-CN" altLang="en-US" sz="700" b="1" i="1" dirty="0"/>
          </a:p>
        </p:txBody>
      </p:sp>
      <p:cxnSp>
        <p:nvCxnSpPr>
          <p:cNvPr id="15557" name="直接箭头连接符 15556"/>
          <p:cNvCxnSpPr/>
          <p:nvPr/>
        </p:nvCxnSpPr>
        <p:spPr>
          <a:xfrm>
            <a:off x="7885113" y="5313363"/>
            <a:ext cx="0" cy="131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60" name="矩形: 圆角 15559"/>
          <p:cNvSpPr/>
          <p:nvPr/>
        </p:nvSpPr>
        <p:spPr>
          <a:xfrm>
            <a:off x="7745413" y="5438775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61" name="直接箭头连接符 15560"/>
          <p:cNvCxnSpPr>
            <a:endCxn id="15560" idx="1"/>
          </p:cNvCxnSpPr>
          <p:nvPr/>
        </p:nvCxnSpPr>
        <p:spPr>
          <a:xfrm>
            <a:off x="7635875" y="5588000"/>
            <a:ext cx="1095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63" name="直接箭头连接符 15562"/>
          <p:cNvCxnSpPr/>
          <p:nvPr/>
        </p:nvCxnSpPr>
        <p:spPr>
          <a:xfrm>
            <a:off x="8043863" y="5586413"/>
            <a:ext cx="1095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64" name="矩形: 圆角 15563"/>
          <p:cNvSpPr/>
          <p:nvPr/>
        </p:nvSpPr>
        <p:spPr>
          <a:xfrm>
            <a:off x="8153400" y="5435600"/>
            <a:ext cx="298450" cy="298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endParaRPr kumimoji="0" lang="en-US" altLang="zh-CN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566" name="直接连接符 15565"/>
          <p:cNvCxnSpPr/>
          <p:nvPr/>
        </p:nvCxnSpPr>
        <p:spPr>
          <a:xfrm>
            <a:off x="4384675" y="5529263"/>
            <a:ext cx="0" cy="412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68" name="直接连接符 15567"/>
          <p:cNvCxnSpPr/>
          <p:nvPr/>
        </p:nvCxnSpPr>
        <p:spPr>
          <a:xfrm>
            <a:off x="4381500" y="5942013"/>
            <a:ext cx="3921125" cy="63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72" name="直接箭头连接符 15571"/>
          <p:cNvCxnSpPr/>
          <p:nvPr/>
        </p:nvCxnSpPr>
        <p:spPr>
          <a:xfrm flipV="1">
            <a:off x="8302625" y="5734050"/>
            <a:ext cx="0" cy="215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75" name="直接连接符 15574"/>
          <p:cNvCxnSpPr/>
          <p:nvPr/>
        </p:nvCxnSpPr>
        <p:spPr>
          <a:xfrm>
            <a:off x="8451850" y="5599113"/>
            <a:ext cx="952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79" name="直接连接符 15578"/>
          <p:cNvCxnSpPr/>
          <p:nvPr/>
        </p:nvCxnSpPr>
        <p:spPr>
          <a:xfrm>
            <a:off x="8547100" y="4471988"/>
            <a:ext cx="0" cy="1135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81" name="矩形: 圆角 15580"/>
          <p:cNvSpPr/>
          <p:nvPr/>
        </p:nvSpPr>
        <p:spPr>
          <a:xfrm>
            <a:off x="8181975" y="4210050"/>
            <a:ext cx="709613" cy="2524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Fused-2</a:t>
            </a:r>
            <a:endParaRPr kumimoji="0" lang="zh-CN" alt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48" name="文本框 15586"/>
          <p:cNvSpPr txBox="1"/>
          <p:nvPr/>
        </p:nvSpPr>
        <p:spPr>
          <a:xfrm>
            <a:off x="5065713" y="5973763"/>
            <a:ext cx="2859087" cy="261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100" b="1" i="1" dirty="0"/>
              <a:t>2.CysmFORMER AysmFORMER</a:t>
            </a:r>
            <a:endParaRPr lang="zh-CN" altLang="en-US" sz="1100" b="1" i="1" dirty="0"/>
          </a:p>
        </p:txBody>
      </p:sp>
      <p:sp>
        <p:nvSpPr>
          <p:cNvPr id="15588" name="矩形: 圆角 15587"/>
          <p:cNvSpPr/>
          <p:nvPr/>
        </p:nvSpPr>
        <p:spPr>
          <a:xfrm>
            <a:off x="328613" y="6257925"/>
            <a:ext cx="360363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50" name="文本框 15588"/>
          <p:cNvSpPr txBox="1"/>
          <p:nvPr/>
        </p:nvSpPr>
        <p:spPr>
          <a:xfrm>
            <a:off x="688975" y="6284913"/>
            <a:ext cx="1592263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15590" name="矩形: 圆角 15589"/>
          <p:cNvSpPr/>
          <p:nvPr/>
        </p:nvSpPr>
        <p:spPr>
          <a:xfrm>
            <a:off x="2108200" y="6257925"/>
            <a:ext cx="361950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591" name="矩形: 圆角 15590"/>
          <p:cNvSpPr/>
          <p:nvPr/>
        </p:nvSpPr>
        <p:spPr>
          <a:xfrm>
            <a:off x="3529013" y="6257925"/>
            <a:ext cx="360363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endParaRPr kumimoji="0" lang="en-US" altLang="zh-CN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53" name="文本框 15591"/>
          <p:cNvSpPr txBox="1"/>
          <p:nvPr/>
        </p:nvSpPr>
        <p:spPr>
          <a:xfrm>
            <a:off x="2436813" y="6262688"/>
            <a:ext cx="1590675" cy="277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2.AysmFORR</a:t>
            </a:r>
            <a:endParaRPr lang="zh-CN" altLang="en-US" sz="1200" i="1" dirty="0"/>
          </a:p>
        </p:txBody>
      </p:sp>
      <p:sp>
        <p:nvSpPr>
          <p:cNvPr id="5254" name="文本框 15592"/>
          <p:cNvSpPr txBox="1"/>
          <p:nvPr/>
        </p:nvSpPr>
        <p:spPr>
          <a:xfrm>
            <a:off x="3929063" y="6281738"/>
            <a:ext cx="1590675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5255" name="文本框 15593"/>
          <p:cNvSpPr txBox="1"/>
          <p:nvPr/>
        </p:nvSpPr>
        <p:spPr>
          <a:xfrm>
            <a:off x="7469188" y="6264275"/>
            <a:ext cx="1592262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5256" name="文本框 15594"/>
          <p:cNvSpPr txBox="1"/>
          <p:nvPr/>
        </p:nvSpPr>
        <p:spPr>
          <a:xfrm>
            <a:off x="5654675" y="6288088"/>
            <a:ext cx="1592263" cy="277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i="1" dirty="0"/>
              <a:t>2.AysmFORMER</a:t>
            </a:r>
            <a:endParaRPr lang="zh-CN" altLang="en-US" sz="1200" i="1" dirty="0"/>
          </a:p>
        </p:txBody>
      </p:sp>
      <p:sp>
        <p:nvSpPr>
          <p:cNvPr id="15597" name="矩形: 圆角 15596"/>
          <p:cNvSpPr/>
          <p:nvPr/>
        </p:nvSpPr>
        <p:spPr>
          <a:xfrm>
            <a:off x="5360988" y="6286500"/>
            <a:ext cx="360363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598" name="矩形: 圆角 15597"/>
          <p:cNvSpPr/>
          <p:nvPr/>
        </p:nvSpPr>
        <p:spPr>
          <a:xfrm>
            <a:off x="7156450" y="6281738"/>
            <a:ext cx="361950" cy="3302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59" name="文本框 15598"/>
          <p:cNvSpPr txBox="1"/>
          <p:nvPr/>
        </p:nvSpPr>
        <p:spPr>
          <a:xfrm>
            <a:off x="3155950" y="6532563"/>
            <a:ext cx="286067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400" b="1" i="1" dirty="0"/>
              <a:t>b) Dverall Fra Overall Fra</a:t>
            </a:r>
            <a:endParaRPr lang="zh-CN" altLang="en-US" sz="1400" b="1" i="1" dirty="0"/>
          </a:p>
        </p:txBody>
      </p:sp>
      <p:grpSp>
        <p:nvGrpSpPr>
          <p:cNvPr id="2" name="Google Shape;10902;p139"/>
          <p:cNvGrpSpPr/>
          <p:nvPr/>
        </p:nvGrpSpPr>
        <p:grpSpPr>
          <a:xfrm>
            <a:off x="867185" y="5119689"/>
            <a:ext cx="450032" cy="257174"/>
            <a:chOff x="506259" y="2369001"/>
            <a:chExt cx="560892" cy="640019"/>
          </a:xfrm>
          <a:solidFill>
            <a:schemeClr val="bg1">
              <a:lumMod val="95000"/>
            </a:schemeClr>
          </a:solidFill>
        </p:grpSpPr>
        <p:grpSp>
          <p:nvGrpSpPr>
            <p:cNvPr id="3" name="Google Shape;10903;p139"/>
            <p:cNvGrpSpPr/>
            <p:nvPr/>
          </p:nvGrpSpPr>
          <p:grpSpPr>
            <a:xfrm>
              <a:off x="608609" y="2369001"/>
              <a:ext cx="458542" cy="524694"/>
              <a:chOff x="608609" y="2369001"/>
              <a:chExt cx="458542" cy="524694"/>
            </a:xfrm>
            <a:grpFill/>
          </p:grpSpPr>
          <p:grpSp>
            <p:nvGrpSpPr>
              <p:cNvPr id="15420" name="Google Shape;10904;p13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5146" name="Google Shape;10905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5154" name="Google Shape;10906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55" name="Google Shape;10907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5147" name="Google Shape;10908;p13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  <a:grpFill/>
              </p:grpSpPr>
              <p:sp>
                <p:nvSpPr>
                  <p:cNvPr id="5151" name="Google Shape;10909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52" name="Google Shape;10910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53" name="Google Shape;10911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48" name="Google Shape;10912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5149" name="Google Shape;10913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50" name="Google Shape;10914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421" name="Google Shape;10915;p13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5133" name="Google Shape;10916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5144" name="Google Shape;10917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45" name="Google Shape;10918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5134" name="Google Shape;10919;p13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  <a:grpFill/>
              </p:grpSpPr>
              <p:sp>
                <p:nvSpPr>
                  <p:cNvPr id="5138" name="Google Shape;10920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39" name="Google Shape;10921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40" name="Google Shape;10922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35" name="Google Shape;10923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5136" name="Google Shape;10924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37" name="Google Shape;10925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422" name="Google Shape;10926;p139"/>
              <p:cNvGrpSpPr/>
              <p:nvPr/>
            </p:nvGrpSpPr>
            <p:grpSpPr>
              <a:xfrm>
                <a:off x="608609" y="2369001"/>
                <a:ext cx="458542" cy="229069"/>
                <a:chOff x="5668659" y="1712364"/>
                <a:chExt cx="458542" cy="229069"/>
              </a:xfrm>
              <a:grpFill/>
            </p:grpSpPr>
            <p:grpSp>
              <p:nvGrpSpPr>
                <p:cNvPr id="15423" name="Google Shape;10927;p139"/>
                <p:cNvGrpSpPr/>
                <p:nvPr/>
              </p:nvGrpSpPr>
              <p:grpSpPr>
                <a:xfrm>
                  <a:off x="5802485" y="1713507"/>
                  <a:ext cx="188680" cy="227926"/>
                  <a:chOff x="5802485" y="1713507"/>
                  <a:chExt cx="188680" cy="227926"/>
                </a:xfrm>
                <a:grpFill/>
              </p:grpSpPr>
              <p:sp>
                <p:nvSpPr>
                  <p:cNvPr id="5131" name="Google Shape;10928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32" name="Google Shape;10929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21028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5120" name="Google Shape;10930;p139"/>
                <p:cNvGrpSpPr/>
                <p:nvPr/>
              </p:nvGrpSpPr>
              <p:grpSpPr>
                <a:xfrm>
                  <a:off x="5936312" y="1713442"/>
                  <a:ext cx="190889" cy="227991"/>
                  <a:chOff x="5936312" y="1713442"/>
                  <a:chExt cx="190889" cy="227991"/>
                </a:xfrm>
                <a:grpFill/>
              </p:grpSpPr>
              <p:sp>
                <p:nvSpPr>
                  <p:cNvPr id="5124" name="Google Shape;10931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29" name="Google Shape;10932;p139"/>
                  <p:cNvSpPr/>
                  <p:nvPr/>
                </p:nvSpPr>
                <p:spPr>
                  <a:xfrm>
                    <a:off x="5939251" y="1713442"/>
                    <a:ext cx="187950" cy="58399"/>
                  </a:xfrm>
                  <a:prstGeom prst="parallelogram">
                    <a:avLst>
                      <a:gd name="adj" fmla="val 197511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30" name="Google Shape;10933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21" name="Google Shape;10934;p139"/>
                <p:cNvGrpSpPr/>
                <p:nvPr/>
              </p:nvGrpSpPr>
              <p:grpSpPr>
                <a:xfrm>
                  <a:off x="5668659" y="1712364"/>
                  <a:ext cx="187409" cy="229069"/>
                  <a:chOff x="5668659" y="1712364"/>
                  <a:chExt cx="187409" cy="229069"/>
                </a:xfrm>
                <a:grpFill/>
              </p:grpSpPr>
              <p:sp>
                <p:nvSpPr>
                  <p:cNvPr id="5122" name="Google Shape;10935;p139"/>
                  <p:cNvSpPr/>
                  <p:nvPr/>
                </p:nvSpPr>
                <p:spPr>
                  <a:xfrm>
                    <a:off x="5668659" y="1712364"/>
                    <a:ext cx="187409" cy="61465"/>
                  </a:xfrm>
                  <a:prstGeom prst="parallelogram">
                    <a:avLst>
                      <a:gd name="adj" fmla="val 202448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23" name="Google Shape;10936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" name="Google Shape;10937;p139"/>
            <p:cNvGrpSpPr/>
            <p:nvPr/>
          </p:nvGrpSpPr>
          <p:grpSpPr>
            <a:xfrm>
              <a:off x="552332" y="2417770"/>
              <a:ext cx="469606" cy="532850"/>
              <a:chOff x="602082" y="2360845"/>
              <a:chExt cx="469606" cy="532850"/>
            </a:xfrm>
            <a:grpFill/>
          </p:grpSpPr>
          <p:grpSp>
            <p:nvGrpSpPr>
              <p:cNvPr id="15364" name="Google Shape;10938;p13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15410" name="Google Shape;10939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15418" name="Google Shape;10940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419" name="Google Shape;10941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5411" name="Google Shape;10942;p13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  <a:grpFill/>
              </p:grpSpPr>
              <p:sp>
                <p:nvSpPr>
                  <p:cNvPr id="15415" name="Google Shape;10943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416" name="Google Shape;10944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417" name="Google Shape;10945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15412" name="Google Shape;10946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15413" name="Google Shape;10947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414" name="Google Shape;10948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365" name="Google Shape;10949;p13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15386" name="Google Shape;10950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15404" name="Google Shape;10951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407" name="Google Shape;10952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5389" name="Google Shape;10953;p13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  <a:grpFill/>
              </p:grpSpPr>
              <p:sp>
                <p:nvSpPr>
                  <p:cNvPr id="15401" name="Google Shape;10954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402" name="Google Shape;10955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403" name="Google Shape;10956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15392" name="Google Shape;10957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15396" name="Google Shape;10958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399" name="Google Shape;10959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366" name="Google Shape;10960;p139"/>
              <p:cNvGrpSpPr/>
              <p:nvPr/>
            </p:nvGrpSpPr>
            <p:grpSpPr>
              <a:xfrm>
                <a:off x="602082" y="2360845"/>
                <a:ext cx="469606" cy="237225"/>
                <a:chOff x="5662132" y="1704208"/>
                <a:chExt cx="469606" cy="237225"/>
              </a:xfrm>
              <a:grpFill/>
            </p:grpSpPr>
            <p:grpSp>
              <p:nvGrpSpPr>
                <p:cNvPr id="15367" name="Google Shape;10961;p139"/>
                <p:cNvGrpSpPr/>
                <p:nvPr/>
              </p:nvGrpSpPr>
              <p:grpSpPr>
                <a:xfrm>
                  <a:off x="5802485" y="1710457"/>
                  <a:ext cx="194417" cy="230976"/>
                  <a:chOff x="5802485" y="1710457"/>
                  <a:chExt cx="194417" cy="230976"/>
                </a:xfrm>
                <a:grpFill/>
              </p:grpSpPr>
              <p:sp>
                <p:nvSpPr>
                  <p:cNvPr id="15381" name="Google Shape;10962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382" name="Google Shape;10963;p139"/>
                  <p:cNvSpPr/>
                  <p:nvPr/>
                </p:nvSpPr>
                <p:spPr>
                  <a:xfrm>
                    <a:off x="5805690" y="1710457"/>
                    <a:ext cx="191212" cy="61976"/>
                  </a:xfrm>
                  <a:prstGeom prst="parallelogram">
                    <a:avLst>
                      <a:gd name="adj" fmla="val 19726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5368" name="Google Shape;10964;p139"/>
                <p:cNvGrpSpPr/>
                <p:nvPr/>
              </p:nvGrpSpPr>
              <p:grpSpPr>
                <a:xfrm>
                  <a:off x="5936312" y="1713442"/>
                  <a:ext cx="195426" cy="227991"/>
                  <a:chOff x="5936312" y="1713442"/>
                  <a:chExt cx="195426" cy="227991"/>
                </a:xfrm>
                <a:grpFill/>
              </p:grpSpPr>
              <p:sp>
                <p:nvSpPr>
                  <p:cNvPr id="15377" name="Google Shape;10965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379" name="Google Shape;10966;p139"/>
                  <p:cNvSpPr/>
                  <p:nvPr/>
                </p:nvSpPr>
                <p:spPr>
                  <a:xfrm>
                    <a:off x="5939250" y="1713442"/>
                    <a:ext cx="192488" cy="61465"/>
                  </a:xfrm>
                  <a:prstGeom prst="parallelogram">
                    <a:avLst>
                      <a:gd name="adj" fmla="val 212273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380" name="Google Shape;10967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15369" name="Google Shape;10968;p139"/>
                <p:cNvGrpSpPr/>
                <p:nvPr/>
              </p:nvGrpSpPr>
              <p:grpSpPr>
                <a:xfrm>
                  <a:off x="5662132" y="1704208"/>
                  <a:ext cx="201849" cy="237225"/>
                  <a:chOff x="5662132" y="1704208"/>
                  <a:chExt cx="201849" cy="237225"/>
                </a:xfrm>
                <a:grpFill/>
              </p:grpSpPr>
              <p:sp>
                <p:nvSpPr>
                  <p:cNvPr id="15374" name="Google Shape;10969;p139"/>
                  <p:cNvSpPr/>
                  <p:nvPr/>
                </p:nvSpPr>
                <p:spPr>
                  <a:xfrm>
                    <a:off x="5662132" y="1704208"/>
                    <a:ext cx="201849" cy="74458"/>
                  </a:xfrm>
                  <a:prstGeom prst="parallelogram">
                    <a:avLst>
                      <a:gd name="adj" fmla="val 195949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376" name="Google Shape;10970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5" name="Google Shape;10971;p139"/>
            <p:cNvGrpSpPr/>
            <p:nvPr/>
          </p:nvGrpSpPr>
          <p:grpSpPr>
            <a:xfrm>
              <a:off x="506259" y="2481512"/>
              <a:ext cx="458225" cy="527508"/>
              <a:chOff x="608609" y="2366187"/>
              <a:chExt cx="458225" cy="527508"/>
            </a:xfrm>
            <a:grpFill/>
          </p:grpSpPr>
          <p:grpSp>
            <p:nvGrpSpPr>
              <p:cNvPr id="6" name="Google Shape;10972;p13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57" name="Google Shape;10973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15362" name="Google Shape;10974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363" name="Google Shape;10975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59" name="Google Shape;10976;p139"/>
                <p:cNvGrpSpPr/>
                <p:nvPr/>
              </p:nvGrpSpPr>
              <p:grpSpPr>
                <a:xfrm>
                  <a:off x="5936312" y="1713442"/>
                  <a:ext cx="190571" cy="227991"/>
                  <a:chOff x="5936312" y="1713442"/>
                  <a:chExt cx="190571" cy="227991"/>
                </a:xfrm>
                <a:grpFill/>
              </p:grpSpPr>
              <p:sp>
                <p:nvSpPr>
                  <p:cNvPr id="63" name="Google Shape;10977;p139"/>
                  <p:cNvSpPr/>
                  <p:nvPr/>
                </p:nvSpPr>
                <p:spPr>
                  <a:xfrm>
                    <a:off x="5936312" y="1775533"/>
                    <a:ext cx="135832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360" name="Google Shape;10978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361" name="Google Shape;10979;p139"/>
                  <p:cNvSpPr/>
                  <p:nvPr/>
                </p:nvSpPr>
                <p:spPr>
                  <a:xfrm>
                    <a:off x="6070112" y="1714983"/>
                    <a:ext cx="56771" cy="2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0" name="Google Shape;10980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61" name="Google Shape;10981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2" name="Google Shape;10982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" name="Google Shape;10983;p139"/>
              <p:cNvGrpSpPr/>
              <p:nvPr/>
            </p:nvGrpSpPr>
            <p:grpSpPr>
              <a:xfrm>
                <a:off x="608609" y="2511879"/>
                <a:ext cx="458225" cy="227991"/>
                <a:chOff x="5668659" y="1713442"/>
                <a:chExt cx="458225" cy="227991"/>
              </a:xfrm>
              <a:grpFill/>
            </p:grpSpPr>
            <p:grpSp>
              <p:nvGrpSpPr>
                <p:cNvPr id="26" name="Google Shape;10984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42" name="Google Shape;10985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" name="Google Shape;10986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7" name="Google Shape;10987;p139"/>
                <p:cNvGrpSpPr/>
                <p:nvPr/>
              </p:nvGrpSpPr>
              <p:grpSpPr>
                <a:xfrm>
                  <a:off x="5936312" y="1713442"/>
                  <a:ext cx="190572" cy="227991"/>
                  <a:chOff x="5936312" y="1713442"/>
                  <a:chExt cx="190572" cy="227991"/>
                </a:xfrm>
                <a:grpFill/>
              </p:grpSpPr>
              <p:sp>
                <p:nvSpPr>
                  <p:cNvPr id="32" name="Google Shape;10988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40" name="Google Shape;10989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41" name="Google Shape;10990;p139"/>
                  <p:cNvSpPr/>
                  <p:nvPr/>
                </p:nvSpPr>
                <p:spPr>
                  <a:xfrm>
                    <a:off x="6067581" y="1714983"/>
                    <a:ext cx="59303" cy="2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9" name="Google Shape;10991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30" name="Google Shape;10992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1" name="Google Shape;10993;p139"/>
                  <p:cNvSpPr/>
                  <p:nvPr/>
                </p:nvSpPr>
                <p:spPr>
                  <a:xfrm>
                    <a:off x="5668659" y="1791067"/>
                    <a:ext cx="133800" cy="150366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" name="Google Shape;10994;p139"/>
              <p:cNvGrpSpPr/>
              <p:nvPr/>
            </p:nvGrpSpPr>
            <p:grpSpPr>
              <a:xfrm>
                <a:off x="608609" y="2366187"/>
                <a:ext cx="458225" cy="231883"/>
                <a:chOff x="5668659" y="1709550"/>
                <a:chExt cx="458225" cy="231883"/>
              </a:xfrm>
              <a:grpFill/>
            </p:grpSpPr>
            <p:grpSp>
              <p:nvGrpSpPr>
                <p:cNvPr id="12" name="Google Shape;10995;p139"/>
                <p:cNvGrpSpPr/>
                <p:nvPr/>
              </p:nvGrpSpPr>
              <p:grpSpPr>
                <a:xfrm>
                  <a:off x="5802485" y="1713506"/>
                  <a:ext cx="188680" cy="227927"/>
                  <a:chOff x="5802485" y="1713506"/>
                  <a:chExt cx="188680" cy="227927"/>
                </a:xfrm>
                <a:grpFill/>
              </p:grpSpPr>
              <p:sp>
                <p:nvSpPr>
                  <p:cNvPr id="24" name="Google Shape;10996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" name="Google Shape;10997;p139"/>
                  <p:cNvSpPr/>
                  <p:nvPr/>
                </p:nvSpPr>
                <p:spPr>
                  <a:xfrm>
                    <a:off x="5806065" y="1713506"/>
                    <a:ext cx="185100" cy="61467"/>
                  </a:xfrm>
                  <a:prstGeom prst="parallelogram">
                    <a:avLst>
                      <a:gd name="adj" fmla="val 193159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3" name="Google Shape;10998;p139"/>
                <p:cNvGrpSpPr/>
                <p:nvPr/>
              </p:nvGrpSpPr>
              <p:grpSpPr>
                <a:xfrm>
                  <a:off x="5936312" y="1713441"/>
                  <a:ext cx="190572" cy="227992"/>
                  <a:chOff x="5936312" y="1713441"/>
                  <a:chExt cx="190572" cy="227992"/>
                </a:xfrm>
                <a:grpFill/>
              </p:grpSpPr>
              <p:sp>
                <p:nvSpPr>
                  <p:cNvPr id="21" name="Google Shape;10999;p139"/>
                  <p:cNvSpPr/>
                  <p:nvPr/>
                </p:nvSpPr>
                <p:spPr>
                  <a:xfrm>
                    <a:off x="5936312" y="1775533"/>
                    <a:ext cx="13243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" name="Google Shape;11000;p139"/>
                  <p:cNvSpPr/>
                  <p:nvPr/>
                </p:nvSpPr>
                <p:spPr>
                  <a:xfrm>
                    <a:off x="5939251" y="1713441"/>
                    <a:ext cx="185100" cy="61467"/>
                  </a:xfrm>
                  <a:prstGeom prst="parallelogram">
                    <a:avLst>
                      <a:gd name="adj" fmla="val 197081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" name="Google Shape;11001;p139"/>
                  <p:cNvSpPr/>
                  <p:nvPr/>
                </p:nvSpPr>
                <p:spPr>
                  <a:xfrm>
                    <a:off x="6065989" y="1714983"/>
                    <a:ext cx="60895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14" name="Google Shape;11002;p139"/>
                <p:cNvGrpSpPr/>
                <p:nvPr/>
              </p:nvGrpSpPr>
              <p:grpSpPr>
                <a:xfrm>
                  <a:off x="5668659" y="1709550"/>
                  <a:ext cx="192435" cy="231883"/>
                  <a:chOff x="5668659" y="1709550"/>
                  <a:chExt cx="192435" cy="231883"/>
                </a:xfrm>
                <a:grpFill/>
              </p:grpSpPr>
              <p:sp>
                <p:nvSpPr>
                  <p:cNvPr id="15" name="Google Shape;11003;p139"/>
                  <p:cNvSpPr/>
                  <p:nvPr/>
                </p:nvSpPr>
                <p:spPr>
                  <a:xfrm>
                    <a:off x="5669118" y="1709550"/>
                    <a:ext cx="191976" cy="64753"/>
                  </a:xfrm>
                  <a:prstGeom prst="parallelogram">
                    <a:avLst>
                      <a:gd name="adj" fmla="val 196256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0" name="Google Shape;11004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5156" name="箭头: 右 5155"/>
          <p:cNvSpPr/>
          <p:nvPr/>
        </p:nvSpPr>
        <p:spPr>
          <a:xfrm>
            <a:off x="1339850" y="5210175"/>
            <a:ext cx="74613" cy="460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57" name="Google Shape;10902;p139"/>
          <p:cNvGrpSpPr/>
          <p:nvPr/>
        </p:nvGrpSpPr>
        <p:grpSpPr>
          <a:xfrm>
            <a:off x="1434801" y="5081949"/>
            <a:ext cx="215890" cy="266099"/>
            <a:chOff x="773911" y="2485406"/>
            <a:chExt cx="190573" cy="523614"/>
          </a:xfrm>
          <a:solidFill>
            <a:schemeClr val="bg1">
              <a:lumMod val="95000"/>
            </a:schemeClr>
          </a:solidFill>
        </p:grpSpPr>
        <p:grpSp>
          <p:nvGrpSpPr>
            <p:cNvPr id="5163" name="Google Shape;10937;p139"/>
            <p:cNvGrpSpPr/>
            <p:nvPr/>
          </p:nvGrpSpPr>
          <p:grpSpPr>
            <a:xfrm>
              <a:off x="826512" y="2489094"/>
              <a:ext cx="133800" cy="461526"/>
              <a:chOff x="876262" y="2432169"/>
              <a:chExt cx="133800" cy="461526"/>
            </a:xfrm>
            <a:grpFill/>
          </p:grpSpPr>
          <p:sp>
            <p:nvSpPr>
              <p:cNvPr id="5181" name="Google Shape;10943;p139"/>
              <p:cNvSpPr/>
              <p:nvPr/>
            </p:nvSpPr>
            <p:spPr>
              <a:xfrm>
                <a:off x="876262" y="2727795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82" name="Google Shape;10954;p139"/>
              <p:cNvSpPr/>
              <p:nvPr/>
            </p:nvSpPr>
            <p:spPr>
              <a:xfrm>
                <a:off x="876262" y="2573969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83" name="Google Shape;10965;p139"/>
              <p:cNvSpPr/>
              <p:nvPr/>
            </p:nvSpPr>
            <p:spPr>
              <a:xfrm>
                <a:off x="876262" y="2432169"/>
                <a:ext cx="133800" cy="165901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164" name="Google Shape;10971;p139"/>
            <p:cNvGrpSpPr/>
            <p:nvPr/>
          </p:nvGrpSpPr>
          <p:grpSpPr>
            <a:xfrm>
              <a:off x="773911" y="2485406"/>
              <a:ext cx="190573" cy="523614"/>
              <a:chOff x="876261" y="2370081"/>
              <a:chExt cx="190573" cy="523614"/>
            </a:xfrm>
            <a:grpFill/>
          </p:grpSpPr>
          <p:grpSp>
            <p:nvGrpSpPr>
              <p:cNvPr id="5165" name="Google Shape;10976;p139"/>
              <p:cNvGrpSpPr/>
              <p:nvPr/>
            </p:nvGrpSpPr>
            <p:grpSpPr>
              <a:xfrm>
                <a:off x="876261" y="2665703"/>
                <a:ext cx="190572" cy="227992"/>
                <a:chOff x="5936311" y="1713442"/>
                <a:chExt cx="190572" cy="227991"/>
              </a:xfrm>
              <a:grpFill/>
            </p:grpSpPr>
            <p:sp>
              <p:nvSpPr>
                <p:cNvPr id="5178" name="Google Shape;10977;p139"/>
                <p:cNvSpPr/>
                <p:nvPr/>
              </p:nvSpPr>
              <p:spPr>
                <a:xfrm>
                  <a:off x="5936311" y="1775533"/>
                  <a:ext cx="138769" cy="165900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79" name="Google Shape;10978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80" name="Google Shape;10979;p139"/>
                <p:cNvSpPr/>
                <p:nvPr/>
              </p:nvSpPr>
              <p:spPr>
                <a:xfrm>
                  <a:off x="6070112" y="1714983"/>
                  <a:ext cx="56771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166" name="Google Shape;10987;p139"/>
              <p:cNvGrpSpPr/>
              <p:nvPr/>
            </p:nvGrpSpPr>
            <p:grpSpPr>
              <a:xfrm>
                <a:off x="876262" y="2511879"/>
                <a:ext cx="190572" cy="227992"/>
                <a:chOff x="5936312" y="1713442"/>
                <a:chExt cx="190572" cy="227991"/>
              </a:xfrm>
              <a:grpFill/>
            </p:grpSpPr>
            <p:sp>
              <p:nvSpPr>
                <p:cNvPr id="5175" name="Google Shape;10988;p139"/>
                <p:cNvSpPr/>
                <p:nvPr/>
              </p:nvSpPr>
              <p:spPr>
                <a:xfrm>
                  <a:off x="5936312" y="1775533"/>
                  <a:ext cx="135830" cy="1659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76" name="Google Shape;10989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77" name="Google Shape;10990;p139"/>
                <p:cNvSpPr/>
                <p:nvPr/>
              </p:nvSpPr>
              <p:spPr>
                <a:xfrm>
                  <a:off x="6070057" y="1714983"/>
                  <a:ext cx="56827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168" name="Google Shape;10998;p139"/>
              <p:cNvGrpSpPr/>
              <p:nvPr/>
            </p:nvGrpSpPr>
            <p:grpSpPr>
              <a:xfrm>
                <a:off x="876262" y="2370081"/>
                <a:ext cx="190571" cy="227989"/>
                <a:chOff x="5936312" y="1713444"/>
                <a:chExt cx="190571" cy="227989"/>
              </a:xfrm>
              <a:grpFill/>
            </p:grpSpPr>
            <p:sp>
              <p:nvSpPr>
                <p:cNvPr id="5171" name="Google Shape;10999;p139"/>
                <p:cNvSpPr/>
                <p:nvPr/>
              </p:nvSpPr>
              <p:spPr>
                <a:xfrm>
                  <a:off x="5936312" y="1775534"/>
                  <a:ext cx="135830" cy="165899"/>
                </a:xfrm>
                <a:prstGeom prst="rect">
                  <a:avLst/>
                </a:prstGeom>
                <a:solidFill>
                  <a:srgbClr val="FF505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73" name="Google Shape;11000;p139"/>
                <p:cNvSpPr/>
                <p:nvPr/>
              </p:nvSpPr>
              <p:spPr>
                <a:xfrm>
                  <a:off x="5939251" y="1713444"/>
                  <a:ext cx="185099" cy="61468"/>
                </a:xfrm>
                <a:prstGeom prst="parallelogram">
                  <a:avLst>
                    <a:gd name="adj" fmla="val 197081"/>
                  </a:avLst>
                </a:prstGeom>
                <a:solidFill>
                  <a:srgbClr val="FF505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74" name="Google Shape;11001;p139"/>
                <p:cNvSpPr/>
                <p:nvPr/>
              </p:nvSpPr>
              <p:spPr>
                <a:xfrm>
                  <a:off x="6070057" y="1714980"/>
                  <a:ext cx="56826" cy="22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solidFill>
                  <a:srgbClr val="FF505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sp>
        <p:nvSpPr>
          <p:cNvPr id="15424" name="箭头: 右 15423"/>
          <p:cNvSpPr/>
          <p:nvPr/>
        </p:nvSpPr>
        <p:spPr>
          <a:xfrm rot="19640188">
            <a:off x="1585913" y="4991100"/>
            <a:ext cx="111125" cy="460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25" name="箭头: 右 15424"/>
          <p:cNvSpPr/>
          <p:nvPr/>
        </p:nvSpPr>
        <p:spPr>
          <a:xfrm rot="2484051">
            <a:off x="1587500" y="5403850"/>
            <a:ext cx="112713" cy="460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62" name="直接连接符 15461"/>
          <p:cNvCxnSpPr/>
          <p:nvPr/>
        </p:nvCxnSpPr>
        <p:spPr>
          <a:xfrm>
            <a:off x="1123950" y="4662488"/>
            <a:ext cx="0" cy="412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27" name="直接连接符 15426"/>
          <p:cNvCxnSpPr/>
          <p:nvPr/>
        </p:nvCxnSpPr>
        <p:spPr>
          <a:xfrm>
            <a:off x="1123950" y="5435600"/>
            <a:ext cx="0" cy="412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28" name="直接连接符 15427"/>
          <p:cNvCxnSpPr/>
          <p:nvPr/>
        </p:nvCxnSpPr>
        <p:spPr>
          <a:xfrm flipV="1">
            <a:off x="1114425" y="4662488"/>
            <a:ext cx="2382838" cy="95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1" name="直接连接符 15430"/>
          <p:cNvCxnSpPr/>
          <p:nvPr/>
        </p:nvCxnSpPr>
        <p:spPr>
          <a:xfrm flipV="1">
            <a:off x="1114425" y="5842000"/>
            <a:ext cx="1657350" cy="47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2" name="直接箭头连接符 15431"/>
          <p:cNvCxnSpPr/>
          <p:nvPr/>
        </p:nvCxnSpPr>
        <p:spPr>
          <a:xfrm>
            <a:off x="3497263" y="4652963"/>
            <a:ext cx="0" cy="4111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6" name="直接连接符 15435"/>
          <p:cNvCxnSpPr/>
          <p:nvPr/>
        </p:nvCxnSpPr>
        <p:spPr>
          <a:xfrm flipV="1">
            <a:off x="2573338" y="4956175"/>
            <a:ext cx="646113" cy="31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41" name="直接连接符 15440"/>
          <p:cNvCxnSpPr/>
          <p:nvPr/>
        </p:nvCxnSpPr>
        <p:spPr>
          <a:xfrm>
            <a:off x="3211513" y="4949825"/>
            <a:ext cx="0" cy="214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43" name="直接箭头连接符 15442"/>
          <p:cNvCxnSpPr>
            <a:endCxn id="15450" idx="1"/>
          </p:cNvCxnSpPr>
          <p:nvPr/>
        </p:nvCxnSpPr>
        <p:spPr>
          <a:xfrm>
            <a:off x="3211513" y="5154613"/>
            <a:ext cx="1571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50" name="矩形: 圆角 15449"/>
          <p:cNvSpPr/>
          <p:nvPr/>
        </p:nvSpPr>
        <p:spPr>
          <a:xfrm>
            <a:off x="3368675" y="5073650"/>
            <a:ext cx="244475" cy="16351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66" name="箭头: 右 15465"/>
          <p:cNvSpPr/>
          <p:nvPr/>
        </p:nvSpPr>
        <p:spPr>
          <a:xfrm>
            <a:off x="3638550" y="5126038"/>
            <a:ext cx="74613" cy="460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71" name="箭头: 右 15470"/>
          <p:cNvSpPr/>
          <p:nvPr/>
        </p:nvSpPr>
        <p:spPr>
          <a:xfrm>
            <a:off x="2597150" y="5432425"/>
            <a:ext cx="74613" cy="460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74" name="矩形: 圆角 15473"/>
          <p:cNvSpPr/>
          <p:nvPr/>
        </p:nvSpPr>
        <p:spPr>
          <a:xfrm>
            <a:off x="2678113" y="5372100"/>
            <a:ext cx="195263" cy="16351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78" name="箭头: 右 15477"/>
          <p:cNvSpPr/>
          <p:nvPr/>
        </p:nvSpPr>
        <p:spPr>
          <a:xfrm>
            <a:off x="2886075" y="5429250"/>
            <a:ext cx="74613" cy="460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479" name="矩形: 圆角 15478"/>
          <p:cNvSpPr/>
          <p:nvPr/>
        </p:nvSpPr>
        <p:spPr>
          <a:xfrm>
            <a:off x="2970213" y="5365750"/>
            <a:ext cx="195263" cy="16351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482" name="直接连接符 15481"/>
          <p:cNvCxnSpPr/>
          <p:nvPr/>
        </p:nvCxnSpPr>
        <p:spPr>
          <a:xfrm>
            <a:off x="3170238" y="5459413"/>
            <a:ext cx="3270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6" name="直接箭头连接符 5185"/>
          <p:cNvCxnSpPr/>
          <p:nvPr/>
        </p:nvCxnSpPr>
        <p:spPr>
          <a:xfrm flipV="1">
            <a:off x="3497263" y="5229225"/>
            <a:ext cx="0" cy="230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1" name="直接箭头连接符 5190"/>
          <p:cNvCxnSpPr/>
          <p:nvPr/>
        </p:nvCxnSpPr>
        <p:spPr>
          <a:xfrm flipV="1">
            <a:off x="2771775" y="5529263"/>
            <a:ext cx="0" cy="319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18" name="矩形 5217"/>
          <p:cNvSpPr/>
          <p:nvPr/>
        </p:nvSpPr>
        <p:spPr>
          <a:xfrm>
            <a:off x="1716088" y="4749800"/>
            <a:ext cx="862013" cy="441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2" name="矩形 5221"/>
          <p:cNvSpPr/>
          <p:nvPr/>
        </p:nvSpPr>
        <p:spPr>
          <a:xfrm>
            <a:off x="1711325" y="5245100"/>
            <a:ext cx="862013" cy="441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229" name="Google Shape;10902;p139"/>
          <p:cNvGrpSpPr/>
          <p:nvPr/>
        </p:nvGrpSpPr>
        <p:grpSpPr>
          <a:xfrm>
            <a:off x="1766152" y="4898278"/>
            <a:ext cx="140625" cy="233270"/>
            <a:chOff x="773911" y="2485406"/>
            <a:chExt cx="190573" cy="523614"/>
          </a:xfrm>
          <a:solidFill>
            <a:schemeClr val="bg1">
              <a:lumMod val="95000"/>
            </a:schemeClr>
          </a:solidFill>
        </p:grpSpPr>
        <p:grpSp>
          <p:nvGrpSpPr>
            <p:cNvPr id="5230" name="Google Shape;10937;p139"/>
            <p:cNvGrpSpPr/>
            <p:nvPr/>
          </p:nvGrpSpPr>
          <p:grpSpPr>
            <a:xfrm>
              <a:off x="826512" y="2489094"/>
              <a:ext cx="133800" cy="461526"/>
              <a:chOff x="876262" y="2432169"/>
              <a:chExt cx="133800" cy="461526"/>
            </a:xfrm>
            <a:grpFill/>
          </p:grpSpPr>
          <p:sp>
            <p:nvSpPr>
              <p:cNvPr id="5246" name="Google Shape;10943;p139"/>
              <p:cNvSpPr/>
              <p:nvPr/>
            </p:nvSpPr>
            <p:spPr>
              <a:xfrm>
                <a:off x="876262" y="2727795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47" name="Google Shape;10954;p139"/>
              <p:cNvSpPr/>
              <p:nvPr/>
            </p:nvSpPr>
            <p:spPr>
              <a:xfrm>
                <a:off x="876262" y="2573969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505" name="Google Shape;10965;p139"/>
              <p:cNvSpPr/>
              <p:nvPr/>
            </p:nvSpPr>
            <p:spPr>
              <a:xfrm>
                <a:off x="876262" y="2432169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31" name="Google Shape;10971;p139"/>
            <p:cNvGrpSpPr/>
            <p:nvPr/>
          </p:nvGrpSpPr>
          <p:grpSpPr>
            <a:xfrm>
              <a:off x="773911" y="2485406"/>
              <a:ext cx="190573" cy="523614"/>
              <a:chOff x="876261" y="2370081"/>
              <a:chExt cx="190573" cy="523614"/>
            </a:xfrm>
            <a:grpFill/>
          </p:grpSpPr>
          <p:grpSp>
            <p:nvGrpSpPr>
              <p:cNvPr id="5232" name="Google Shape;10976;p139"/>
              <p:cNvGrpSpPr/>
              <p:nvPr/>
            </p:nvGrpSpPr>
            <p:grpSpPr>
              <a:xfrm>
                <a:off x="876261" y="2665703"/>
                <a:ext cx="190572" cy="227992"/>
                <a:chOff x="5936311" y="1713442"/>
                <a:chExt cx="190572" cy="227991"/>
              </a:xfrm>
              <a:grpFill/>
            </p:grpSpPr>
            <p:sp>
              <p:nvSpPr>
                <p:cNvPr id="5243" name="Google Shape;10977;p139"/>
                <p:cNvSpPr/>
                <p:nvPr/>
              </p:nvSpPr>
              <p:spPr>
                <a:xfrm>
                  <a:off x="5936311" y="1775533"/>
                  <a:ext cx="138769" cy="16590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44" name="Google Shape;10978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45" name="Google Shape;10979;p139"/>
                <p:cNvSpPr/>
                <p:nvPr/>
              </p:nvSpPr>
              <p:spPr>
                <a:xfrm>
                  <a:off x="6070112" y="1714983"/>
                  <a:ext cx="56771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233" name="Google Shape;10987;p139"/>
              <p:cNvGrpSpPr/>
              <p:nvPr/>
            </p:nvGrpSpPr>
            <p:grpSpPr>
              <a:xfrm>
                <a:off x="876262" y="2511879"/>
                <a:ext cx="190572" cy="227992"/>
                <a:chOff x="5936312" y="1713442"/>
                <a:chExt cx="190572" cy="227991"/>
              </a:xfrm>
              <a:grpFill/>
            </p:grpSpPr>
            <p:sp>
              <p:nvSpPr>
                <p:cNvPr id="5240" name="Google Shape;10988;p139"/>
                <p:cNvSpPr/>
                <p:nvPr/>
              </p:nvSpPr>
              <p:spPr>
                <a:xfrm>
                  <a:off x="5936312" y="1775533"/>
                  <a:ext cx="135830" cy="16590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41" name="Google Shape;10989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42" name="Google Shape;10990;p139"/>
                <p:cNvSpPr/>
                <p:nvPr/>
              </p:nvSpPr>
              <p:spPr>
                <a:xfrm>
                  <a:off x="6070057" y="1714983"/>
                  <a:ext cx="56827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234" name="Google Shape;10998;p139"/>
              <p:cNvGrpSpPr/>
              <p:nvPr/>
            </p:nvGrpSpPr>
            <p:grpSpPr>
              <a:xfrm>
                <a:off x="876262" y="2370081"/>
                <a:ext cx="190571" cy="227989"/>
                <a:chOff x="5936312" y="1713444"/>
                <a:chExt cx="190571" cy="227989"/>
              </a:xfrm>
              <a:grpFill/>
            </p:grpSpPr>
            <p:sp>
              <p:nvSpPr>
                <p:cNvPr id="5237" name="Google Shape;10999;p139"/>
                <p:cNvSpPr/>
                <p:nvPr/>
              </p:nvSpPr>
              <p:spPr>
                <a:xfrm>
                  <a:off x="5936312" y="1775534"/>
                  <a:ext cx="135830" cy="165899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38" name="Google Shape;11000;p139"/>
                <p:cNvSpPr/>
                <p:nvPr/>
              </p:nvSpPr>
              <p:spPr>
                <a:xfrm>
                  <a:off x="5939251" y="1713444"/>
                  <a:ext cx="185100" cy="61468"/>
                </a:xfrm>
                <a:prstGeom prst="parallelogram">
                  <a:avLst>
                    <a:gd name="adj" fmla="val 197081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39" name="Google Shape;11001;p139"/>
                <p:cNvSpPr/>
                <p:nvPr/>
              </p:nvSpPr>
              <p:spPr>
                <a:xfrm>
                  <a:off x="6070057" y="1714980"/>
                  <a:ext cx="56826" cy="22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sp>
        <p:nvSpPr>
          <p:cNvPr id="15506" name="Google Shape;10977;p139"/>
          <p:cNvSpPr/>
          <p:nvPr/>
        </p:nvSpPr>
        <p:spPr>
          <a:xfrm>
            <a:off x="1766888" y="4859338"/>
            <a:ext cx="101600" cy="746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07" name="Google Shape;11000;p139"/>
          <p:cNvSpPr/>
          <p:nvPr/>
        </p:nvSpPr>
        <p:spPr>
          <a:xfrm>
            <a:off x="1770063" y="4830763"/>
            <a:ext cx="136525" cy="26988"/>
          </a:xfrm>
          <a:prstGeom prst="parallelogram">
            <a:avLst>
              <a:gd name="adj" fmla="val 197081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08" name="Google Shape;11001;p139"/>
          <p:cNvSpPr/>
          <p:nvPr/>
        </p:nvSpPr>
        <p:spPr>
          <a:xfrm>
            <a:off x="1863725" y="4829175"/>
            <a:ext cx="41275" cy="10160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509" name="Google Shape;10902;p139"/>
          <p:cNvGrpSpPr/>
          <p:nvPr/>
        </p:nvGrpSpPr>
        <p:grpSpPr>
          <a:xfrm>
            <a:off x="2062868" y="4931628"/>
            <a:ext cx="116692" cy="124256"/>
            <a:chOff x="773911" y="2627204"/>
            <a:chExt cx="190573" cy="381816"/>
          </a:xfrm>
          <a:solidFill>
            <a:schemeClr val="bg1">
              <a:lumMod val="95000"/>
            </a:schemeClr>
          </a:solidFill>
        </p:grpSpPr>
        <p:grpSp>
          <p:nvGrpSpPr>
            <p:cNvPr id="15510" name="Google Shape;10937;p139"/>
            <p:cNvGrpSpPr/>
            <p:nvPr/>
          </p:nvGrpSpPr>
          <p:grpSpPr>
            <a:xfrm>
              <a:off x="826512" y="2630894"/>
              <a:ext cx="133800" cy="319726"/>
              <a:chOff x="876262" y="2573969"/>
              <a:chExt cx="133800" cy="319726"/>
            </a:xfrm>
            <a:grpFill/>
          </p:grpSpPr>
          <p:sp>
            <p:nvSpPr>
              <p:cNvPr id="15554" name="Google Shape;10943;p139"/>
              <p:cNvSpPr/>
              <p:nvPr/>
            </p:nvSpPr>
            <p:spPr>
              <a:xfrm>
                <a:off x="876262" y="2727795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555" name="Google Shape;10954;p139"/>
              <p:cNvSpPr/>
              <p:nvPr/>
            </p:nvSpPr>
            <p:spPr>
              <a:xfrm>
                <a:off x="876262" y="2573969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511" name="Google Shape;10971;p139"/>
            <p:cNvGrpSpPr/>
            <p:nvPr/>
          </p:nvGrpSpPr>
          <p:grpSpPr>
            <a:xfrm>
              <a:off x="773911" y="2627204"/>
              <a:ext cx="190573" cy="381816"/>
              <a:chOff x="876261" y="2511879"/>
              <a:chExt cx="190573" cy="381816"/>
            </a:xfrm>
            <a:grpFill/>
          </p:grpSpPr>
          <p:grpSp>
            <p:nvGrpSpPr>
              <p:cNvPr id="15535" name="Google Shape;10976;p139"/>
              <p:cNvGrpSpPr/>
              <p:nvPr/>
            </p:nvGrpSpPr>
            <p:grpSpPr>
              <a:xfrm>
                <a:off x="876261" y="2665703"/>
                <a:ext cx="190572" cy="227992"/>
                <a:chOff x="5936311" y="1713442"/>
                <a:chExt cx="190572" cy="227991"/>
              </a:xfrm>
              <a:grpFill/>
            </p:grpSpPr>
            <p:sp>
              <p:nvSpPr>
                <p:cNvPr id="15551" name="Google Shape;10977;p139"/>
                <p:cNvSpPr/>
                <p:nvPr/>
              </p:nvSpPr>
              <p:spPr>
                <a:xfrm>
                  <a:off x="5936311" y="1775533"/>
                  <a:ext cx="138769" cy="16590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52" name="Google Shape;10978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53" name="Google Shape;10979;p139"/>
                <p:cNvSpPr/>
                <p:nvPr/>
              </p:nvSpPr>
              <p:spPr>
                <a:xfrm>
                  <a:off x="6070112" y="1714983"/>
                  <a:ext cx="56771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537" name="Google Shape;10987;p139"/>
              <p:cNvGrpSpPr/>
              <p:nvPr/>
            </p:nvGrpSpPr>
            <p:grpSpPr>
              <a:xfrm>
                <a:off x="876262" y="2511879"/>
                <a:ext cx="190572" cy="227992"/>
                <a:chOff x="5936312" y="1713442"/>
                <a:chExt cx="190572" cy="227991"/>
              </a:xfrm>
              <a:grpFill/>
            </p:grpSpPr>
            <p:sp>
              <p:nvSpPr>
                <p:cNvPr id="15545" name="Google Shape;10988;p139"/>
                <p:cNvSpPr/>
                <p:nvPr/>
              </p:nvSpPr>
              <p:spPr>
                <a:xfrm>
                  <a:off x="5936312" y="1775533"/>
                  <a:ext cx="135830" cy="16590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48" name="Google Shape;10989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50" name="Google Shape;10990;p139"/>
                <p:cNvSpPr/>
                <p:nvPr/>
              </p:nvSpPr>
              <p:spPr>
                <a:xfrm>
                  <a:off x="6070057" y="1714983"/>
                  <a:ext cx="56827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grpSp>
        <p:nvGrpSpPr>
          <p:cNvPr id="15593" name="Google Shape;10902;p139"/>
          <p:cNvGrpSpPr/>
          <p:nvPr/>
        </p:nvGrpSpPr>
        <p:grpSpPr>
          <a:xfrm>
            <a:off x="2371426" y="4896626"/>
            <a:ext cx="140625" cy="233270"/>
            <a:chOff x="773911" y="2485406"/>
            <a:chExt cx="190573" cy="523614"/>
          </a:xfrm>
          <a:solidFill>
            <a:schemeClr val="bg1">
              <a:lumMod val="95000"/>
            </a:schemeClr>
          </a:solidFill>
        </p:grpSpPr>
        <p:grpSp>
          <p:nvGrpSpPr>
            <p:cNvPr id="15594" name="Google Shape;10937;p139"/>
            <p:cNvGrpSpPr/>
            <p:nvPr/>
          </p:nvGrpSpPr>
          <p:grpSpPr>
            <a:xfrm>
              <a:off x="826512" y="2489094"/>
              <a:ext cx="133800" cy="461526"/>
              <a:chOff x="876262" y="2432169"/>
              <a:chExt cx="133800" cy="461526"/>
            </a:xfrm>
            <a:grpFill/>
          </p:grpSpPr>
          <p:sp>
            <p:nvSpPr>
              <p:cNvPr id="15610" name="Google Shape;10943;p139"/>
              <p:cNvSpPr/>
              <p:nvPr/>
            </p:nvSpPr>
            <p:spPr>
              <a:xfrm>
                <a:off x="876262" y="2727795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611" name="Google Shape;10954;p139"/>
              <p:cNvSpPr/>
              <p:nvPr/>
            </p:nvSpPr>
            <p:spPr>
              <a:xfrm>
                <a:off x="876262" y="2573969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612" name="Google Shape;10965;p139"/>
              <p:cNvSpPr/>
              <p:nvPr/>
            </p:nvSpPr>
            <p:spPr>
              <a:xfrm>
                <a:off x="876262" y="2432169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595" name="Google Shape;10971;p139"/>
            <p:cNvGrpSpPr/>
            <p:nvPr/>
          </p:nvGrpSpPr>
          <p:grpSpPr>
            <a:xfrm>
              <a:off x="773911" y="2485406"/>
              <a:ext cx="190573" cy="523614"/>
              <a:chOff x="876261" y="2370081"/>
              <a:chExt cx="190573" cy="523614"/>
            </a:xfrm>
            <a:grpFill/>
          </p:grpSpPr>
          <p:grpSp>
            <p:nvGrpSpPr>
              <p:cNvPr id="15596" name="Google Shape;10976;p139"/>
              <p:cNvGrpSpPr/>
              <p:nvPr/>
            </p:nvGrpSpPr>
            <p:grpSpPr>
              <a:xfrm>
                <a:off x="876261" y="2665703"/>
                <a:ext cx="190572" cy="227992"/>
                <a:chOff x="5936311" y="1713442"/>
                <a:chExt cx="190572" cy="227991"/>
              </a:xfrm>
              <a:grpFill/>
            </p:grpSpPr>
            <p:sp>
              <p:nvSpPr>
                <p:cNvPr id="15607" name="Google Shape;10977;p139"/>
                <p:cNvSpPr/>
                <p:nvPr/>
              </p:nvSpPr>
              <p:spPr>
                <a:xfrm>
                  <a:off x="5936311" y="1775533"/>
                  <a:ext cx="138769" cy="16590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08" name="Google Shape;10978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09" name="Google Shape;10979;p139"/>
                <p:cNvSpPr/>
                <p:nvPr/>
              </p:nvSpPr>
              <p:spPr>
                <a:xfrm>
                  <a:off x="6070112" y="1714983"/>
                  <a:ext cx="56771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599" name="Google Shape;10987;p139"/>
              <p:cNvGrpSpPr/>
              <p:nvPr/>
            </p:nvGrpSpPr>
            <p:grpSpPr>
              <a:xfrm>
                <a:off x="876262" y="2511879"/>
                <a:ext cx="190572" cy="227992"/>
                <a:chOff x="5936312" y="1713442"/>
                <a:chExt cx="190572" cy="227991"/>
              </a:xfrm>
              <a:grpFill/>
            </p:grpSpPr>
            <p:sp>
              <p:nvSpPr>
                <p:cNvPr id="15604" name="Google Shape;10988;p139"/>
                <p:cNvSpPr/>
                <p:nvPr/>
              </p:nvSpPr>
              <p:spPr>
                <a:xfrm>
                  <a:off x="5936312" y="1775533"/>
                  <a:ext cx="135830" cy="16590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05" name="Google Shape;10989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06" name="Google Shape;10990;p139"/>
                <p:cNvSpPr/>
                <p:nvPr/>
              </p:nvSpPr>
              <p:spPr>
                <a:xfrm>
                  <a:off x="6070057" y="1714983"/>
                  <a:ext cx="56827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600" name="Google Shape;10998;p139"/>
              <p:cNvGrpSpPr/>
              <p:nvPr/>
            </p:nvGrpSpPr>
            <p:grpSpPr>
              <a:xfrm>
                <a:off x="876262" y="2370081"/>
                <a:ext cx="190571" cy="227989"/>
                <a:chOff x="5936312" y="1713444"/>
                <a:chExt cx="190571" cy="227989"/>
              </a:xfrm>
              <a:grpFill/>
            </p:grpSpPr>
            <p:sp>
              <p:nvSpPr>
                <p:cNvPr id="15601" name="Google Shape;10999;p139"/>
                <p:cNvSpPr/>
                <p:nvPr/>
              </p:nvSpPr>
              <p:spPr>
                <a:xfrm>
                  <a:off x="5936312" y="1775534"/>
                  <a:ext cx="135830" cy="165899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02" name="Google Shape;11000;p139"/>
                <p:cNvSpPr/>
                <p:nvPr/>
              </p:nvSpPr>
              <p:spPr>
                <a:xfrm>
                  <a:off x="5939251" y="1713444"/>
                  <a:ext cx="185100" cy="61468"/>
                </a:xfrm>
                <a:prstGeom prst="parallelogram">
                  <a:avLst>
                    <a:gd name="adj" fmla="val 197081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03" name="Google Shape;11001;p139"/>
                <p:cNvSpPr/>
                <p:nvPr/>
              </p:nvSpPr>
              <p:spPr>
                <a:xfrm>
                  <a:off x="6070057" y="1714980"/>
                  <a:ext cx="56826" cy="22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sp>
        <p:nvSpPr>
          <p:cNvPr id="15613" name="Google Shape;10977;p139"/>
          <p:cNvSpPr/>
          <p:nvPr/>
        </p:nvSpPr>
        <p:spPr>
          <a:xfrm>
            <a:off x="2371725" y="4857750"/>
            <a:ext cx="103188" cy="746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14" name="Google Shape;11000;p139"/>
          <p:cNvSpPr/>
          <p:nvPr/>
        </p:nvSpPr>
        <p:spPr>
          <a:xfrm>
            <a:off x="2374900" y="4829175"/>
            <a:ext cx="136525" cy="26988"/>
          </a:xfrm>
          <a:prstGeom prst="parallelogram">
            <a:avLst>
              <a:gd name="adj" fmla="val 197081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15" name="Google Shape;11001;p139"/>
          <p:cNvSpPr/>
          <p:nvPr/>
        </p:nvSpPr>
        <p:spPr>
          <a:xfrm>
            <a:off x="2468563" y="4827588"/>
            <a:ext cx="42863" cy="10160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2188" y="620713"/>
            <a:ext cx="6840538" cy="4897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" name="Google Shape;10902;p139"/>
          <p:cNvGrpSpPr/>
          <p:nvPr/>
        </p:nvGrpSpPr>
        <p:grpSpPr>
          <a:xfrm>
            <a:off x="2226019" y="792253"/>
            <a:ext cx="1069878" cy="565717"/>
            <a:chOff x="506259" y="2369001"/>
            <a:chExt cx="560892" cy="640019"/>
          </a:xfrm>
          <a:solidFill>
            <a:schemeClr val="bg1">
              <a:lumMod val="95000"/>
            </a:schemeClr>
          </a:solidFill>
        </p:grpSpPr>
        <p:grpSp>
          <p:nvGrpSpPr>
            <p:cNvPr id="6" name="Google Shape;10903;p139"/>
            <p:cNvGrpSpPr/>
            <p:nvPr/>
          </p:nvGrpSpPr>
          <p:grpSpPr>
            <a:xfrm>
              <a:off x="608609" y="2369001"/>
              <a:ext cx="458542" cy="524694"/>
              <a:chOff x="608609" y="2369001"/>
              <a:chExt cx="458542" cy="524694"/>
            </a:xfrm>
            <a:grpFill/>
          </p:grpSpPr>
          <p:grpSp>
            <p:nvGrpSpPr>
              <p:cNvPr id="75" name="Google Shape;10904;p13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98" name="Google Shape;10905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106" name="Google Shape;10906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7" name="Google Shape;10907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99" name="Google Shape;10908;p13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  <a:grpFill/>
              </p:grpSpPr>
              <p:sp>
                <p:nvSpPr>
                  <p:cNvPr id="103" name="Google Shape;10909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4" name="Google Shape;10910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5" name="Google Shape;10911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100" name="Google Shape;10912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101" name="Google Shape;10913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2" name="Google Shape;10914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6" name="Google Shape;10915;p13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88" name="Google Shape;10916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96" name="Google Shape;10917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7" name="Google Shape;10918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89" name="Google Shape;10919;p13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  <a:grpFill/>
              </p:grpSpPr>
              <p:sp>
                <p:nvSpPr>
                  <p:cNvPr id="93" name="Google Shape;10920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4" name="Google Shape;10921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5" name="Google Shape;10922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90" name="Google Shape;10923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91" name="Google Shape;10924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2" name="Google Shape;10925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7" name="Google Shape;10926;p139"/>
              <p:cNvGrpSpPr/>
              <p:nvPr/>
            </p:nvGrpSpPr>
            <p:grpSpPr>
              <a:xfrm>
                <a:off x="608609" y="2369001"/>
                <a:ext cx="458542" cy="229069"/>
                <a:chOff x="5668659" y="1712364"/>
                <a:chExt cx="458542" cy="229069"/>
              </a:xfrm>
              <a:grpFill/>
            </p:grpSpPr>
            <p:grpSp>
              <p:nvGrpSpPr>
                <p:cNvPr id="78" name="Google Shape;10927;p139"/>
                <p:cNvGrpSpPr/>
                <p:nvPr/>
              </p:nvGrpSpPr>
              <p:grpSpPr>
                <a:xfrm>
                  <a:off x="5802485" y="1713507"/>
                  <a:ext cx="188680" cy="227926"/>
                  <a:chOff x="5802485" y="1713507"/>
                  <a:chExt cx="188680" cy="227926"/>
                </a:xfrm>
                <a:grpFill/>
              </p:grpSpPr>
              <p:sp>
                <p:nvSpPr>
                  <p:cNvPr id="86" name="Google Shape;10928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7" name="Google Shape;10929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21028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79" name="Google Shape;10930;p139"/>
                <p:cNvGrpSpPr/>
                <p:nvPr/>
              </p:nvGrpSpPr>
              <p:grpSpPr>
                <a:xfrm>
                  <a:off x="5936312" y="1713442"/>
                  <a:ext cx="190889" cy="227991"/>
                  <a:chOff x="5936312" y="1713442"/>
                  <a:chExt cx="190889" cy="227991"/>
                </a:xfrm>
                <a:grpFill/>
              </p:grpSpPr>
              <p:sp>
                <p:nvSpPr>
                  <p:cNvPr id="83" name="Google Shape;10931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4" name="Google Shape;10932;p139"/>
                  <p:cNvSpPr/>
                  <p:nvPr/>
                </p:nvSpPr>
                <p:spPr>
                  <a:xfrm>
                    <a:off x="5939251" y="1713442"/>
                    <a:ext cx="187950" cy="58399"/>
                  </a:xfrm>
                  <a:prstGeom prst="parallelogram">
                    <a:avLst>
                      <a:gd name="adj" fmla="val 197511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5" name="Google Shape;10933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80" name="Google Shape;10934;p139"/>
                <p:cNvGrpSpPr/>
                <p:nvPr/>
              </p:nvGrpSpPr>
              <p:grpSpPr>
                <a:xfrm>
                  <a:off x="5668659" y="1712364"/>
                  <a:ext cx="187409" cy="229069"/>
                  <a:chOff x="5668659" y="1712364"/>
                  <a:chExt cx="187409" cy="229069"/>
                </a:xfrm>
                <a:grpFill/>
              </p:grpSpPr>
              <p:sp>
                <p:nvSpPr>
                  <p:cNvPr id="81" name="Google Shape;10935;p139"/>
                  <p:cNvSpPr/>
                  <p:nvPr/>
                </p:nvSpPr>
                <p:spPr>
                  <a:xfrm>
                    <a:off x="5668659" y="1712364"/>
                    <a:ext cx="187409" cy="61465"/>
                  </a:xfrm>
                  <a:prstGeom prst="parallelogram">
                    <a:avLst>
                      <a:gd name="adj" fmla="val 202448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2" name="Google Shape;10936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7" name="Google Shape;10937;p139"/>
            <p:cNvGrpSpPr/>
            <p:nvPr/>
          </p:nvGrpSpPr>
          <p:grpSpPr>
            <a:xfrm>
              <a:off x="552332" y="2417770"/>
              <a:ext cx="469606" cy="532850"/>
              <a:chOff x="602082" y="2360845"/>
              <a:chExt cx="469606" cy="532850"/>
            </a:xfrm>
            <a:grpFill/>
          </p:grpSpPr>
          <p:grpSp>
            <p:nvGrpSpPr>
              <p:cNvPr id="42" name="Google Shape;10938;p13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65" name="Google Shape;10939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73" name="Google Shape;10940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4" name="Google Shape;10941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66" name="Google Shape;10942;p13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  <a:grpFill/>
              </p:grpSpPr>
              <p:sp>
                <p:nvSpPr>
                  <p:cNvPr id="70" name="Google Shape;10943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1" name="Google Shape;10944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2" name="Google Shape;10945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7" name="Google Shape;10946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68" name="Google Shape;10947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9" name="Google Shape;10948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3" name="Google Shape;10949;p13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55" name="Google Shape;10950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63" name="Google Shape;10951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4" name="Google Shape;10952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56" name="Google Shape;10953;p13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  <a:grpFill/>
              </p:grpSpPr>
              <p:sp>
                <p:nvSpPr>
                  <p:cNvPr id="60" name="Google Shape;10954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1" name="Google Shape;10955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2" name="Google Shape;10956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7" name="Google Shape;10957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58" name="Google Shape;10958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9" name="Google Shape;10959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4" name="Google Shape;10960;p139"/>
              <p:cNvGrpSpPr/>
              <p:nvPr/>
            </p:nvGrpSpPr>
            <p:grpSpPr>
              <a:xfrm>
                <a:off x="602082" y="2360845"/>
                <a:ext cx="469606" cy="237225"/>
                <a:chOff x="5662132" y="1704208"/>
                <a:chExt cx="469606" cy="237225"/>
              </a:xfrm>
              <a:grpFill/>
            </p:grpSpPr>
            <p:grpSp>
              <p:nvGrpSpPr>
                <p:cNvPr id="45" name="Google Shape;10961;p139"/>
                <p:cNvGrpSpPr/>
                <p:nvPr/>
              </p:nvGrpSpPr>
              <p:grpSpPr>
                <a:xfrm>
                  <a:off x="5802485" y="1710457"/>
                  <a:ext cx="194417" cy="230976"/>
                  <a:chOff x="5802485" y="1710457"/>
                  <a:chExt cx="194417" cy="230976"/>
                </a:xfrm>
                <a:grpFill/>
              </p:grpSpPr>
              <p:sp>
                <p:nvSpPr>
                  <p:cNvPr id="53" name="Google Shape;10962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4" name="Google Shape;10963;p139"/>
                  <p:cNvSpPr/>
                  <p:nvPr/>
                </p:nvSpPr>
                <p:spPr>
                  <a:xfrm>
                    <a:off x="5805690" y="1710457"/>
                    <a:ext cx="191212" cy="61976"/>
                  </a:xfrm>
                  <a:prstGeom prst="parallelogram">
                    <a:avLst>
                      <a:gd name="adj" fmla="val 19726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46" name="Google Shape;10964;p139"/>
                <p:cNvGrpSpPr/>
                <p:nvPr/>
              </p:nvGrpSpPr>
              <p:grpSpPr>
                <a:xfrm>
                  <a:off x="5936312" y="1713442"/>
                  <a:ext cx="195426" cy="227991"/>
                  <a:chOff x="5936312" y="1713442"/>
                  <a:chExt cx="195426" cy="227991"/>
                </a:xfrm>
                <a:grpFill/>
              </p:grpSpPr>
              <p:sp>
                <p:nvSpPr>
                  <p:cNvPr id="50" name="Google Shape;10965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1" name="Google Shape;10966;p139"/>
                  <p:cNvSpPr/>
                  <p:nvPr/>
                </p:nvSpPr>
                <p:spPr>
                  <a:xfrm>
                    <a:off x="5939250" y="1713442"/>
                    <a:ext cx="192488" cy="61465"/>
                  </a:xfrm>
                  <a:prstGeom prst="parallelogram">
                    <a:avLst>
                      <a:gd name="adj" fmla="val 212273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2" name="Google Shape;10967;p13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7" name="Google Shape;10968;p139"/>
                <p:cNvGrpSpPr/>
                <p:nvPr/>
              </p:nvGrpSpPr>
              <p:grpSpPr>
                <a:xfrm>
                  <a:off x="5662132" y="1704208"/>
                  <a:ext cx="201849" cy="237225"/>
                  <a:chOff x="5662132" y="1704208"/>
                  <a:chExt cx="201849" cy="237225"/>
                </a:xfrm>
                <a:grpFill/>
              </p:grpSpPr>
              <p:sp>
                <p:nvSpPr>
                  <p:cNvPr id="48" name="Google Shape;10969;p139"/>
                  <p:cNvSpPr/>
                  <p:nvPr/>
                </p:nvSpPr>
                <p:spPr>
                  <a:xfrm>
                    <a:off x="5662132" y="1704208"/>
                    <a:ext cx="201849" cy="74458"/>
                  </a:xfrm>
                  <a:prstGeom prst="parallelogram">
                    <a:avLst>
                      <a:gd name="adj" fmla="val 195949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49" name="Google Shape;10970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" name="Google Shape;10971;p139"/>
            <p:cNvGrpSpPr/>
            <p:nvPr/>
          </p:nvGrpSpPr>
          <p:grpSpPr>
            <a:xfrm>
              <a:off x="506259" y="2481512"/>
              <a:ext cx="458225" cy="527508"/>
              <a:chOff x="608609" y="2366187"/>
              <a:chExt cx="458225" cy="527508"/>
            </a:xfrm>
            <a:grpFill/>
          </p:grpSpPr>
          <p:grpSp>
            <p:nvGrpSpPr>
              <p:cNvPr id="9" name="Google Shape;10972;p13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  <a:grpFill/>
            </p:grpSpPr>
            <p:grpSp>
              <p:nvGrpSpPr>
                <p:cNvPr id="32" name="Google Shape;10973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40" name="Google Shape;10974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41" name="Google Shape;10975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3" name="Google Shape;10976;p139"/>
                <p:cNvGrpSpPr/>
                <p:nvPr/>
              </p:nvGrpSpPr>
              <p:grpSpPr>
                <a:xfrm>
                  <a:off x="5936312" y="1713442"/>
                  <a:ext cx="190571" cy="227991"/>
                  <a:chOff x="5936312" y="1713442"/>
                  <a:chExt cx="190571" cy="227991"/>
                </a:xfrm>
                <a:grpFill/>
              </p:grpSpPr>
              <p:sp>
                <p:nvSpPr>
                  <p:cNvPr id="37" name="Google Shape;10977;p139"/>
                  <p:cNvSpPr/>
                  <p:nvPr/>
                </p:nvSpPr>
                <p:spPr>
                  <a:xfrm>
                    <a:off x="5936312" y="1775533"/>
                    <a:ext cx="135832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8" name="Google Shape;10978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Google Shape;10979;p139"/>
                  <p:cNvSpPr/>
                  <p:nvPr/>
                </p:nvSpPr>
                <p:spPr>
                  <a:xfrm>
                    <a:off x="6070112" y="1714983"/>
                    <a:ext cx="56771" cy="2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4" name="Google Shape;10980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35" name="Google Shape;10981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6" name="Google Shape;10982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0" name="Google Shape;10983;p139"/>
              <p:cNvGrpSpPr/>
              <p:nvPr/>
            </p:nvGrpSpPr>
            <p:grpSpPr>
              <a:xfrm>
                <a:off x="608609" y="2511879"/>
                <a:ext cx="458225" cy="227991"/>
                <a:chOff x="5668659" y="1713442"/>
                <a:chExt cx="458225" cy="227991"/>
              </a:xfrm>
              <a:grpFill/>
            </p:grpSpPr>
            <p:grpSp>
              <p:nvGrpSpPr>
                <p:cNvPr id="22" name="Google Shape;10984;p13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  <a:grpFill/>
              </p:grpSpPr>
              <p:sp>
                <p:nvSpPr>
                  <p:cNvPr id="30" name="Google Shape;10985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1" name="Google Shape;10986;p13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3" name="Google Shape;10987;p139"/>
                <p:cNvGrpSpPr/>
                <p:nvPr/>
              </p:nvGrpSpPr>
              <p:grpSpPr>
                <a:xfrm>
                  <a:off x="5936312" y="1713442"/>
                  <a:ext cx="190572" cy="227991"/>
                  <a:chOff x="5936312" y="1713442"/>
                  <a:chExt cx="190572" cy="227991"/>
                </a:xfrm>
                <a:grpFill/>
              </p:grpSpPr>
              <p:sp>
                <p:nvSpPr>
                  <p:cNvPr id="27" name="Google Shape;10988;p13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Google Shape;10989;p13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9" name="Google Shape;10990;p139"/>
                  <p:cNvSpPr/>
                  <p:nvPr/>
                </p:nvSpPr>
                <p:spPr>
                  <a:xfrm>
                    <a:off x="6067581" y="1714983"/>
                    <a:ext cx="59303" cy="2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24" name="Google Shape;10991;p13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  <a:grpFill/>
              </p:grpSpPr>
              <p:sp>
                <p:nvSpPr>
                  <p:cNvPr id="25" name="Google Shape;10992;p13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" name="Google Shape;10993;p139"/>
                  <p:cNvSpPr/>
                  <p:nvPr/>
                </p:nvSpPr>
                <p:spPr>
                  <a:xfrm>
                    <a:off x="5668659" y="1791067"/>
                    <a:ext cx="133800" cy="150366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1" name="Google Shape;10994;p139"/>
              <p:cNvGrpSpPr/>
              <p:nvPr/>
            </p:nvGrpSpPr>
            <p:grpSpPr>
              <a:xfrm>
                <a:off x="608609" y="2366187"/>
                <a:ext cx="458225" cy="231883"/>
                <a:chOff x="5668659" y="1709550"/>
                <a:chExt cx="458225" cy="231883"/>
              </a:xfrm>
              <a:grpFill/>
            </p:grpSpPr>
            <p:grpSp>
              <p:nvGrpSpPr>
                <p:cNvPr id="12" name="Google Shape;10995;p139"/>
                <p:cNvGrpSpPr/>
                <p:nvPr/>
              </p:nvGrpSpPr>
              <p:grpSpPr>
                <a:xfrm>
                  <a:off x="5802485" y="1713506"/>
                  <a:ext cx="188680" cy="227927"/>
                  <a:chOff x="5802485" y="1713506"/>
                  <a:chExt cx="188680" cy="227927"/>
                </a:xfrm>
                <a:grpFill/>
              </p:grpSpPr>
              <p:sp>
                <p:nvSpPr>
                  <p:cNvPr id="20" name="Google Shape;10996;p13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1" name="Google Shape;10997;p139"/>
                  <p:cNvSpPr/>
                  <p:nvPr/>
                </p:nvSpPr>
                <p:spPr>
                  <a:xfrm>
                    <a:off x="5806065" y="1713506"/>
                    <a:ext cx="185100" cy="61467"/>
                  </a:xfrm>
                  <a:prstGeom prst="parallelogram">
                    <a:avLst>
                      <a:gd name="adj" fmla="val 193159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3" name="Google Shape;10998;p139"/>
                <p:cNvGrpSpPr/>
                <p:nvPr/>
              </p:nvGrpSpPr>
              <p:grpSpPr>
                <a:xfrm>
                  <a:off x="5936312" y="1713441"/>
                  <a:ext cx="190572" cy="227992"/>
                  <a:chOff x="5936312" y="1713441"/>
                  <a:chExt cx="190572" cy="227992"/>
                </a:xfrm>
                <a:grpFill/>
              </p:grpSpPr>
              <p:sp>
                <p:nvSpPr>
                  <p:cNvPr id="17" name="Google Shape;10999;p139"/>
                  <p:cNvSpPr/>
                  <p:nvPr/>
                </p:nvSpPr>
                <p:spPr>
                  <a:xfrm>
                    <a:off x="5936312" y="1775533"/>
                    <a:ext cx="13243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8" name="Google Shape;11000;p139"/>
                  <p:cNvSpPr/>
                  <p:nvPr/>
                </p:nvSpPr>
                <p:spPr>
                  <a:xfrm>
                    <a:off x="5939251" y="1713441"/>
                    <a:ext cx="185100" cy="61467"/>
                  </a:xfrm>
                  <a:prstGeom prst="parallelogram">
                    <a:avLst>
                      <a:gd name="adj" fmla="val 197081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" name="Google Shape;11001;p139"/>
                  <p:cNvSpPr/>
                  <p:nvPr/>
                </p:nvSpPr>
                <p:spPr>
                  <a:xfrm>
                    <a:off x="6065989" y="1714983"/>
                    <a:ext cx="60895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14" name="Google Shape;11002;p139"/>
                <p:cNvGrpSpPr/>
                <p:nvPr/>
              </p:nvGrpSpPr>
              <p:grpSpPr>
                <a:xfrm>
                  <a:off x="5668659" y="1709550"/>
                  <a:ext cx="192435" cy="231883"/>
                  <a:chOff x="5668659" y="1709550"/>
                  <a:chExt cx="192435" cy="231883"/>
                </a:xfrm>
                <a:grpFill/>
              </p:grpSpPr>
              <p:sp>
                <p:nvSpPr>
                  <p:cNvPr id="15" name="Google Shape;11003;p139"/>
                  <p:cNvSpPr/>
                  <p:nvPr/>
                </p:nvSpPr>
                <p:spPr>
                  <a:xfrm>
                    <a:off x="5669118" y="1709550"/>
                    <a:ext cx="191976" cy="64753"/>
                  </a:xfrm>
                  <a:prstGeom prst="parallelogram">
                    <a:avLst>
                      <a:gd name="adj" fmla="val 196256"/>
                    </a:avLst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" name="Google Shape;11004;p13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lIns="91425" tIns="91425" rIns="91425" bIns="91425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08" name="箭头: 右 107"/>
          <p:cNvSpPr/>
          <p:nvPr/>
        </p:nvSpPr>
        <p:spPr>
          <a:xfrm>
            <a:off x="1619250" y="1250950"/>
            <a:ext cx="360363" cy="1349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3" name="Google Shape;1846;p31"/>
          <p:cNvGrpSpPr/>
          <p:nvPr/>
        </p:nvGrpSpPr>
        <p:grpSpPr>
          <a:xfrm>
            <a:off x="2226019" y="1517072"/>
            <a:ext cx="584200" cy="552450"/>
            <a:chOff x="876262" y="2370079"/>
            <a:chExt cx="190571" cy="523616"/>
          </a:xfrm>
        </p:grpSpPr>
        <p:grpSp>
          <p:nvGrpSpPr>
            <p:cNvPr id="7178" name="Google Shape;1851;p31"/>
            <p:cNvGrpSpPr/>
            <p:nvPr/>
          </p:nvGrpSpPr>
          <p:grpSpPr>
            <a:xfrm>
              <a:off x="876262" y="2665704"/>
              <a:ext cx="190571" cy="227991"/>
              <a:chOff x="5936312" y="1713442"/>
              <a:chExt cx="190571" cy="227991"/>
            </a:xfrm>
          </p:grpSpPr>
          <p:sp>
            <p:nvSpPr>
              <p:cNvPr id="7187" name="Google Shape;1852;p31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 rotWithShape="0"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00"/>
                <a:tileRect/>
              </a:gradFill>
              <a:ln w="2857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zh-CN" sz="1800" dirty="0"/>
              </a:p>
            </p:txBody>
          </p:sp>
          <p:sp>
            <p:nvSpPr>
              <p:cNvPr id="7188" name="Google Shape;1853;p31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89"/>
                </a:avLst>
              </a:prstGeom>
              <a:gradFill rotWithShape="0"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00"/>
                <a:tileRect/>
              </a:gradFill>
              <a:ln w="2857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zh-CN" sz="1800" dirty="0"/>
              </a:p>
            </p:txBody>
          </p:sp>
          <p:sp>
            <p:nvSpPr>
              <p:cNvPr id="7189" name="Google Shape;1854;p31"/>
              <p:cNvSpPr/>
              <p:nvPr/>
            </p:nvSpPr>
            <p:spPr>
              <a:xfrm>
                <a:off x="6070112" y="1714983"/>
                <a:ext cx="56771" cy="221916"/>
              </a:xfrm>
              <a:custGeom>
                <a:avLst/>
                <a:gdLst/>
                <a:ahLst/>
                <a:cxnLst>
                  <a:cxn ang="0">
                    <a:pos x="0" y="61886"/>
                  </a:cxn>
                  <a:cxn ang="0">
                    <a:pos x="56771" y="0"/>
                  </a:cxn>
                  <a:cxn ang="0">
                    <a:pos x="56771" y="161320"/>
                  </a:cxn>
                  <a:cxn ang="0">
                    <a:pos x="2708" y="221916"/>
                  </a:cxn>
                  <a:cxn ang="0">
                    <a:pos x="0" y="61886"/>
                  </a:cxn>
                </a:cxnLst>
                <a:rect l="0" t="0" r="0" b="0"/>
                <a:pathLst>
                  <a:path w="3501" h="12382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lnTo>
                      <a:pt x="0" y="345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0EDBA">
                      <a:alpha val="100000"/>
                    </a:srgbClr>
                  </a:gs>
                  <a:gs pos="100000">
                    <a:srgbClr val="DE87F1">
                      <a:alpha val="100000"/>
                    </a:srgbClr>
                  </a:gs>
                </a:gsLst>
                <a:lin ang="13500000"/>
                <a:tileRect/>
              </a:gradFill>
              <a:ln w="2857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79" name="Google Shape;1862;p31"/>
            <p:cNvGrpSpPr/>
            <p:nvPr/>
          </p:nvGrpSpPr>
          <p:grpSpPr>
            <a:xfrm>
              <a:off x="876262" y="2511879"/>
              <a:ext cx="190504" cy="227991"/>
              <a:chOff x="5936312" y="1713442"/>
              <a:chExt cx="190504" cy="227991"/>
            </a:xfrm>
          </p:grpSpPr>
          <p:sp>
            <p:nvSpPr>
              <p:cNvPr id="7184" name="Google Shape;1863;p31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 rotWithShape="0"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00"/>
                <a:tileRect/>
              </a:gradFill>
              <a:ln w="2857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zh-CN" sz="1800" dirty="0"/>
              </a:p>
            </p:txBody>
          </p:sp>
          <p:sp>
            <p:nvSpPr>
              <p:cNvPr id="7185" name="Google Shape;1864;p31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89"/>
                </a:avLst>
              </a:prstGeom>
              <a:gradFill rotWithShape="0"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00"/>
                <a:tileRect/>
              </a:gradFill>
              <a:ln w="2857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zh-CN" sz="1800" dirty="0"/>
              </a:p>
            </p:txBody>
          </p:sp>
          <p:sp>
            <p:nvSpPr>
              <p:cNvPr id="7186" name="Google Shape;1865;p31"/>
              <p:cNvSpPr/>
              <p:nvPr/>
            </p:nvSpPr>
            <p:spPr>
              <a:xfrm>
                <a:off x="6070045" y="1725445"/>
                <a:ext cx="56771" cy="207484"/>
              </a:xfrm>
              <a:custGeom>
                <a:avLst/>
                <a:gdLst/>
                <a:ahLst/>
                <a:cxnLst>
                  <a:cxn ang="0">
                    <a:pos x="0" y="57862"/>
                  </a:cxn>
                  <a:cxn ang="0">
                    <a:pos x="56771" y="0"/>
                  </a:cxn>
                  <a:cxn ang="0">
                    <a:pos x="56771" y="150829"/>
                  </a:cxn>
                  <a:cxn ang="0">
                    <a:pos x="2708" y="207484"/>
                  </a:cxn>
                  <a:cxn ang="0">
                    <a:pos x="0" y="57862"/>
                  </a:cxn>
                </a:cxnLst>
                <a:rect l="0" t="0" r="0" b="0"/>
                <a:pathLst>
                  <a:path w="3501" h="12382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lnTo>
                      <a:pt x="0" y="345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0EDBA">
                      <a:alpha val="100000"/>
                    </a:srgbClr>
                  </a:gs>
                  <a:gs pos="100000">
                    <a:srgbClr val="DE87F1">
                      <a:alpha val="100000"/>
                    </a:srgbClr>
                  </a:gs>
                </a:gsLst>
                <a:lin ang="13500000"/>
                <a:tileRect/>
              </a:gradFill>
              <a:ln w="2857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80" name="Google Shape;1873;p31"/>
            <p:cNvGrpSpPr/>
            <p:nvPr/>
          </p:nvGrpSpPr>
          <p:grpSpPr>
            <a:xfrm>
              <a:off x="876262" y="2370079"/>
              <a:ext cx="190571" cy="227991"/>
              <a:chOff x="5936312" y="1713442"/>
              <a:chExt cx="190571" cy="227991"/>
            </a:xfrm>
          </p:grpSpPr>
          <p:sp>
            <p:nvSpPr>
              <p:cNvPr id="7181" name="Google Shape;1874;p31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 rotWithShape="0"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00"/>
                <a:tileRect/>
              </a:gradFill>
              <a:ln w="2857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zh-CN" sz="1800" dirty="0"/>
              </a:p>
            </p:txBody>
          </p:sp>
          <p:sp>
            <p:nvSpPr>
              <p:cNvPr id="7182" name="Google Shape;1875;p31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89"/>
                </a:avLst>
              </a:prstGeom>
              <a:gradFill rotWithShape="0"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00"/>
                <a:tileRect/>
              </a:gradFill>
              <a:ln w="2857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zh-CN" sz="1800" dirty="0"/>
              </a:p>
            </p:txBody>
          </p:sp>
          <p:sp>
            <p:nvSpPr>
              <p:cNvPr id="7183" name="Google Shape;1876;p31"/>
              <p:cNvSpPr/>
              <p:nvPr/>
            </p:nvSpPr>
            <p:spPr>
              <a:xfrm>
                <a:off x="6070112" y="1714983"/>
                <a:ext cx="56771" cy="207484"/>
              </a:xfrm>
              <a:custGeom>
                <a:avLst/>
                <a:gdLst/>
                <a:ahLst/>
                <a:cxnLst>
                  <a:cxn ang="0">
                    <a:pos x="0" y="57862"/>
                  </a:cxn>
                  <a:cxn ang="0">
                    <a:pos x="56771" y="0"/>
                  </a:cxn>
                  <a:cxn ang="0">
                    <a:pos x="56771" y="150829"/>
                  </a:cxn>
                  <a:cxn ang="0">
                    <a:pos x="2708" y="207484"/>
                  </a:cxn>
                  <a:cxn ang="0">
                    <a:pos x="0" y="57862"/>
                  </a:cxn>
                </a:cxnLst>
                <a:rect l="0" t="0" r="0" b="0"/>
                <a:pathLst>
                  <a:path w="3501" h="12382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lnTo>
                      <a:pt x="0" y="345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0EDBA">
                      <a:alpha val="100000"/>
                    </a:srgbClr>
                  </a:gs>
                  <a:gs pos="100000">
                    <a:srgbClr val="DE87F1">
                      <a:alpha val="100000"/>
                    </a:srgbClr>
                  </a:gs>
                </a:gsLst>
                <a:lin ang="13500000"/>
                <a:tileRect/>
              </a:gradFill>
              <a:ln w="2857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41" name="Google Shape;10902;p139"/>
          <p:cNvGrpSpPr/>
          <p:nvPr/>
        </p:nvGrpSpPr>
        <p:grpSpPr>
          <a:xfrm>
            <a:off x="1835274" y="4038967"/>
            <a:ext cx="268720" cy="304070"/>
            <a:chOff x="773911" y="2485406"/>
            <a:chExt cx="190573" cy="523614"/>
          </a:xfrm>
          <a:solidFill>
            <a:schemeClr val="bg1">
              <a:lumMod val="95000"/>
            </a:schemeClr>
          </a:solidFill>
        </p:grpSpPr>
        <p:grpSp>
          <p:nvGrpSpPr>
            <p:cNvPr id="143" name="Google Shape;10937;p139"/>
            <p:cNvGrpSpPr/>
            <p:nvPr/>
          </p:nvGrpSpPr>
          <p:grpSpPr>
            <a:xfrm>
              <a:off x="826512" y="2489094"/>
              <a:ext cx="133800" cy="461526"/>
              <a:chOff x="876262" y="2432169"/>
              <a:chExt cx="133800" cy="461526"/>
            </a:xfrm>
            <a:grpFill/>
          </p:grpSpPr>
          <p:sp>
            <p:nvSpPr>
              <p:cNvPr id="206" name="Google Shape;10943;p139"/>
              <p:cNvSpPr/>
              <p:nvPr/>
            </p:nvSpPr>
            <p:spPr>
              <a:xfrm>
                <a:off x="876262" y="2727795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Google Shape;10954;p139"/>
              <p:cNvSpPr/>
              <p:nvPr/>
            </p:nvSpPr>
            <p:spPr>
              <a:xfrm>
                <a:off x="876262" y="2573969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6" name="Google Shape;10965;p139"/>
              <p:cNvSpPr/>
              <p:nvPr/>
            </p:nvSpPr>
            <p:spPr>
              <a:xfrm>
                <a:off x="876262" y="2432169"/>
                <a:ext cx="133800" cy="165900"/>
              </a:xfrm>
              <a:prstGeom prst="rect">
                <a:avLst/>
              </a:prstGeom>
              <a:grp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44" name="Google Shape;10971;p139"/>
            <p:cNvGrpSpPr/>
            <p:nvPr/>
          </p:nvGrpSpPr>
          <p:grpSpPr>
            <a:xfrm>
              <a:off x="773911" y="2485406"/>
              <a:ext cx="190573" cy="523614"/>
              <a:chOff x="876261" y="2370081"/>
              <a:chExt cx="190573" cy="523614"/>
            </a:xfrm>
            <a:grpFill/>
          </p:grpSpPr>
          <p:grpSp>
            <p:nvGrpSpPr>
              <p:cNvPr id="169" name="Google Shape;10976;p139"/>
              <p:cNvGrpSpPr/>
              <p:nvPr/>
            </p:nvGrpSpPr>
            <p:grpSpPr>
              <a:xfrm>
                <a:off x="876261" y="2665703"/>
                <a:ext cx="190572" cy="227992"/>
                <a:chOff x="5936311" y="1713442"/>
                <a:chExt cx="190572" cy="227991"/>
              </a:xfrm>
              <a:grpFill/>
            </p:grpSpPr>
            <p:sp>
              <p:nvSpPr>
                <p:cNvPr id="173" name="Google Shape;10977;p139"/>
                <p:cNvSpPr/>
                <p:nvPr/>
              </p:nvSpPr>
              <p:spPr>
                <a:xfrm>
                  <a:off x="5936311" y="1775533"/>
                  <a:ext cx="138769" cy="16590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4" name="Google Shape;10978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5" name="Google Shape;10979;p139"/>
                <p:cNvSpPr/>
                <p:nvPr/>
              </p:nvSpPr>
              <p:spPr>
                <a:xfrm>
                  <a:off x="6070112" y="1714983"/>
                  <a:ext cx="56771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9" name="Google Shape;10987;p139"/>
              <p:cNvGrpSpPr/>
              <p:nvPr/>
            </p:nvGrpSpPr>
            <p:grpSpPr>
              <a:xfrm>
                <a:off x="876262" y="2511879"/>
                <a:ext cx="190572" cy="227992"/>
                <a:chOff x="5936312" y="1713442"/>
                <a:chExt cx="190572" cy="227991"/>
              </a:xfrm>
              <a:grpFill/>
            </p:grpSpPr>
            <p:sp>
              <p:nvSpPr>
                <p:cNvPr id="163" name="Google Shape;10988;p139"/>
                <p:cNvSpPr/>
                <p:nvPr/>
              </p:nvSpPr>
              <p:spPr>
                <a:xfrm>
                  <a:off x="5936312" y="1775533"/>
                  <a:ext cx="135830" cy="16590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4" name="Google Shape;10989;p13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5" name="Google Shape;10990;p139"/>
                <p:cNvSpPr/>
                <p:nvPr/>
              </p:nvSpPr>
              <p:spPr>
                <a:xfrm>
                  <a:off x="6070057" y="1714983"/>
                  <a:ext cx="56827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49" name="Google Shape;10998;p139"/>
              <p:cNvGrpSpPr/>
              <p:nvPr/>
            </p:nvGrpSpPr>
            <p:grpSpPr>
              <a:xfrm>
                <a:off x="876262" y="2370081"/>
                <a:ext cx="190571" cy="227989"/>
                <a:chOff x="5936312" y="1713444"/>
                <a:chExt cx="190571" cy="227989"/>
              </a:xfrm>
              <a:grpFill/>
            </p:grpSpPr>
            <p:sp>
              <p:nvSpPr>
                <p:cNvPr id="153" name="Google Shape;10999;p139"/>
                <p:cNvSpPr/>
                <p:nvPr/>
              </p:nvSpPr>
              <p:spPr>
                <a:xfrm>
                  <a:off x="5936312" y="1775534"/>
                  <a:ext cx="135830" cy="165899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4" name="Google Shape;11000;p139"/>
                <p:cNvSpPr/>
                <p:nvPr/>
              </p:nvSpPr>
              <p:spPr>
                <a:xfrm>
                  <a:off x="5939251" y="1713444"/>
                  <a:ext cx="185100" cy="61468"/>
                </a:xfrm>
                <a:prstGeom prst="parallelogram">
                  <a:avLst>
                    <a:gd name="adj" fmla="val 197081"/>
                  </a:avLst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91425" tIns="91425" rIns="91425" bIns="91425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Google Shape;11001;p139"/>
                <p:cNvSpPr/>
                <p:nvPr/>
              </p:nvSpPr>
              <p:spPr>
                <a:xfrm>
                  <a:off x="6070057" y="1714980"/>
                  <a:ext cx="56826" cy="22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sp>
        <p:nvSpPr>
          <p:cNvPr id="2" name="Google Shape;10999;p139"/>
          <p:cNvSpPr/>
          <p:nvPr/>
        </p:nvSpPr>
        <p:spPr>
          <a:xfrm>
            <a:off x="1619250" y="3800475"/>
            <a:ext cx="192088" cy="968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Google Shape;11000;p139"/>
          <p:cNvSpPr/>
          <p:nvPr/>
        </p:nvSpPr>
        <p:spPr>
          <a:xfrm>
            <a:off x="1624013" y="3763963"/>
            <a:ext cx="260350" cy="36513"/>
          </a:xfrm>
          <a:prstGeom prst="parallelogram">
            <a:avLst>
              <a:gd name="adj" fmla="val 197081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" name="Google Shape;11001;p139"/>
          <p:cNvSpPr/>
          <p:nvPr/>
        </p:nvSpPr>
        <p:spPr>
          <a:xfrm>
            <a:off x="1806575" y="3763963"/>
            <a:ext cx="77788" cy="13335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170" name="图片 716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86" y="2914646"/>
            <a:ext cx="1928827" cy="1028708"/>
          </a:xfrm>
          <a:prstGeom prst="rect">
            <a:avLst/>
          </a:prstGeom>
        </p:spPr>
      </p:pic>
      <p:pic>
        <p:nvPicPr>
          <p:cNvPr id="7172" name="图片 71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11" y="1517072"/>
            <a:ext cx="1957402" cy="695330"/>
          </a:xfrm>
          <a:prstGeom prst="rect">
            <a:avLst/>
          </a:prstGeom>
        </p:spPr>
      </p:pic>
      <p:pic>
        <p:nvPicPr>
          <p:cNvPr id="7175" name="图片 71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97" y="4354621"/>
            <a:ext cx="2076465" cy="828681"/>
          </a:xfrm>
          <a:prstGeom prst="rect">
            <a:avLst/>
          </a:prstGeom>
        </p:spPr>
      </p:pic>
      <p:sp>
        <p:nvSpPr>
          <p:cNvPr id="147" name="圆角矩形 6"/>
          <p:cNvSpPr/>
          <p:nvPr/>
        </p:nvSpPr>
        <p:spPr>
          <a:xfrm rot="16200000">
            <a:off x="2950789" y="4546155"/>
            <a:ext cx="143817" cy="35777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圆角矩形 6"/>
          <p:cNvSpPr/>
          <p:nvPr/>
        </p:nvSpPr>
        <p:spPr>
          <a:xfrm rot="16200000">
            <a:off x="3103189" y="4698555"/>
            <a:ext cx="143817" cy="35777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2696"/>
            <a:ext cx="1957402" cy="695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79996"/>
            <a:ext cx="1928827" cy="10287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692696"/>
            <a:ext cx="2076465" cy="8286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560" y="643797"/>
            <a:ext cx="6477000" cy="156718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160825" y="3213235"/>
            <a:ext cx="976630" cy="9861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264330" y="3284990"/>
            <a:ext cx="196215" cy="856615"/>
          </a:xfrm>
          <a:prstGeom prst="roundRect">
            <a:avLst/>
          </a:prstGeom>
          <a:solidFill>
            <a:srgbClr val="B3CFEA"/>
          </a:solidFill>
          <a:ln>
            <a:solidFill>
              <a:srgbClr val="B3CFE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587545" y="3284990"/>
            <a:ext cx="299720" cy="856615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>
            <a:endCxn id="14" idx="1"/>
          </p:cNvCxnSpPr>
          <p:nvPr/>
        </p:nvCxnSpPr>
        <p:spPr>
          <a:xfrm>
            <a:off x="2460228" y="3711393"/>
            <a:ext cx="127000" cy="1905"/>
          </a:xfrm>
          <a:prstGeom prst="straightConnector1">
            <a:avLst/>
          </a:prstGeom>
          <a:ln w="12700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832330" y="3707583"/>
            <a:ext cx="432000" cy="1905"/>
          </a:xfrm>
          <a:prstGeom prst="straightConnector1">
            <a:avLst/>
          </a:prstGeom>
          <a:ln w="12700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2120086" y="2924945"/>
                <a:ext cx="1080120" cy="269875"/>
              </a:xfrm>
              <a:prstGeom prst="rect">
                <a:avLst/>
              </a:prstGeom>
            </p:spPr>
            <p:txBody>
              <a:bodyPr>
                <a:no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lstStyle/>
              <a:p>
                <a:r>
                  <a:rPr lang="en-US" altLang="zh-CN" sz="8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Stage 1: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800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800" i="1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800" i="1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800" i="1" dirty="0">
                            <a:latin typeface="Times New Roman" panose="020206030504050203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  <a:sym typeface="+mn-ea"/>
                          </a:rPr>
                          <m:t>W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800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 C</a:t>
                </a:r>
                <a:endParaRPr lang="en-US" altLang="zh-CN" sz="800" i="1" dirty="0"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86" y="2924945"/>
                <a:ext cx="1080120" cy="269875"/>
              </a:xfrm>
              <a:prstGeom prst="rect">
                <a:avLst/>
              </a:prstGeom>
              <a:blipFill rotWithShape="1">
                <a:blip r:embed="rId2"/>
                <a:stretch>
                  <a:fillRect l="-42" t="-50" r="4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439424" y="3574797"/>
            <a:ext cx="595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BiFormer</a:t>
            </a:r>
            <a:r>
              <a:rPr lang="en-US" altLang="zh-CN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  <a:endParaRPr lang="zh-CN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26487" y="3333112"/>
            <a:ext cx="292388" cy="7715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Embedding</a:t>
            </a:r>
            <a:endParaRPr lang="zh-CN" alt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96336" y="3970442"/>
            <a:ext cx="4320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×</a:t>
            </a:r>
            <a:r>
              <a:rPr lang="en-US" altLang="zh-CN" sz="700" i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N</a:t>
            </a:r>
            <a:r>
              <a:rPr lang="en-US" altLang="zh-CN" sz="700" i="1" baseline="-25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endParaRPr lang="zh-CN" altLang="en-US" sz="7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圆角矩形 10"/>
          <p:cNvSpPr/>
          <p:nvPr/>
        </p:nvSpPr>
        <p:spPr>
          <a:xfrm>
            <a:off x="3221010" y="3214505"/>
            <a:ext cx="976630" cy="9861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12"/>
          <p:cNvSpPr/>
          <p:nvPr/>
        </p:nvSpPr>
        <p:spPr>
          <a:xfrm>
            <a:off x="3324515" y="3286260"/>
            <a:ext cx="196215" cy="856615"/>
          </a:xfrm>
          <a:prstGeom prst="roundRect">
            <a:avLst/>
          </a:prstGeom>
          <a:solidFill>
            <a:srgbClr val="D5E8D4"/>
          </a:solidFill>
          <a:ln>
            <a:solidFill>
              <a:srgbClr val="D5E8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圆角矩形 13"/>
          <p:cNvSpPr/>
          <p:nvPr/>
        </p:nvSpPr>
        <p:spPr>
          <a:xfrm>
            <a:off x="3647730" y="3286260"/>
            <a:ext cx="299720" cy="856615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endCxn id="35" idx="1"/>
          </p:cNvCxnSpPr>
          <p:nvPr/>
        </p:nvCxnSpPr>
        <p:spPr>
          <a:xfrm>
            <a:off x="3520413" y="3712663"/>
            <a:ext cx="127000" cy="1905"/>
          </a:xfrm>
          <a:prstGeom prst="straightConnector1">
            <a:avLst/>
          </a:prstGeom>
          <a:ln w="12700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3180271" y="2926215"/>
                <a:ext cx="1080120" cy="269875"/>
              </a:xfrm>
              <a:prstGeom prst="rect">
                <a:avLst/>
              </a:prstGeom>
            </p:spPr>
            <p:txBody>
              <a:bodyPr>
                <a:no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lstStyle/>
              <a:p>
                <a:r>
                  <a:rPr lang="en-US" altLang="zh-CN" sz="8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Stage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800" b="0" i="0" smtClean="0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800" i="1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800" i="1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800" b="0" i="0" smtClean="0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800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C</a:t>
                </a:r>
                <a:endParaRPr lang="en-US" altLang="zh-CN" sz="800" i="1" dirty="0"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271" y="2926215"/>
                <a:ext cx="1080120" cy="269875"/>
              </a:xfrm>
              <a:prstGeom prst="rect">
                <a:avLst/>
              </a:prstGeom>
              <a:blipFill rotWithShape="1">
                <a:blip r:embed="rId3"/>
                <a:stretch>
                  <a:fillRect l="-18" t="-50" r="16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3499609" y="3576067"/>
            <a:ext cx="595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BiFormer</a:t>
            </a:r>
            <a:r>
              <a:rPr lang="en-US" altLang="zh-CN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  <a:endParaRPr lang="zh-CN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286672" y="3334382"/>
            <a:ext cx="292388" cy="7715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Embedding</a:t>
            </a:r>
            <a:endParaRPr lang="zh-CN" alt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856521" y="3971712"/>
            <a:ext cx="4320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×</a:t>
            </a:r>
            <a:r>
              <a:rPr lang="en-US" altLang="zh-CN" sz="700" i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N</a:t>
            </a:r>
            <a:r>
              <a:rPr lang="en-US" altLang="zh-CN" sz="700" i="1" baseline="-25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endParaRPr lang="zh-CN" altLang="en-US" sz="7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886948" y="3709488"/>
            <a:ext cx="432000" cy="1905"/>
          </a:xfrm>
          <a:prstGeom prst="straightConnector1">
            <a:avLst/>
          </a:prstGeom>
          <a:ln w="12700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圆角矩形 10"/>
          <p:cNvSpPr/>
          <p:nvPr/>
        </p:nvSpPr>
        <p:spPr>
          <a:xfrm>
            <a:off x="4289803" y="3213235"/>
            <a:ext cx="976630" cy="9861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12"/>
          <p:cNvSpPr/>
          <p:nvPr/>
        </p:nvSpPr>
        <p:spPr>
          <a:xfrm>
            <a:off x="4393308" y="3284990"/>
            <a:ext cx="196215" cy="856615"/>
          </a:xfrm>
          <a:prstGeom prst="roundRect">
            <a:avLst/>
          </a:prstGeom>
          <a:solidFill>
            <a:srgbClr val="D5E8D4"/>
          </a:solidFill>
          <a:ln>
            <a:solidFill>
              <a:srgbClr val="D5E8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3"/>
          <p:cNvSpPr/>
          <p:nvPr/>
        </p:nvSpPr>
        <p:spPr>
          <a:xfrm>
            <a:off x="4716523" y="3284990"/>
            <a:ext cx="299720" cy="856615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接箭头连接符 54"/>
          <p:cNvCxnSpPr>
            <a:endCxn id="54" idx="1"/>
          </p:cNvCxnSpPr>
          <p:nvPr/>
        </p:nvCxnSpPr>
        <p:spPr>
          <a:xfrm>
            <a:off x="4589206" y="3711393"/>
            <a:ext cx="127000" cy="1905"/>
          </a:xfrm>
          <a:prstGeom prst="straightConnector1">
            <a:avLst/>
          </a:prstGeom>
          <a:ln w="12700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4211960" y="2924944"/>
                <a:ext cx="1145720" cy="269875"/>
              </a:xfrm>
              <a:prstGeom prst="rect">
                <a:avLst/>
              </a:prstGeom>
            </p:spPr>
            <p:txBody>
              <a:bodyPr>
                <a:no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lstStyle/>
              <a:p>
                <a:r>
                  <a:rPr lang="en-US" altLang="zh-CN" sz="8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Stage 3: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800" b="0" i="0" smtClean="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altLang="zh-CN" sz="800" i="1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800" i="1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800" b="0" i="0" smtClean="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 4C</a:t>
                </a:r>
                <a:endParaRPr lang="en-US" altLang="zh-CN" sz="800" i="1" dirty="0"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2924944"/>
                <a:ext cx="1145720" cy="269875"/>
              </a:xfrm>
              <a:prstGeom prst="rect">
                <a:avLst/>
              </a:prstGeom>
              <a:blipFill rotWithShape="1">
                <a:blip r:embed="rId4"/>
                <a:stretch>
                  <a:fillRect t="-50" r="16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/>
          <p:cNvSpPr txBox="1"/>
          <p:nvPr/>
        </p:nvSpPr>
        <p:spPr>
          <a:xfrm>
            <a:off x="4568402" y="3574797"/>
            <a:ext cx="595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BiFormer</a:t>
            </a:r>
            <a:r>
              <a:rPr lang="en-US" altLang="zh-CN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  <a:endParaRPr lang="zh-CN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355465" y="3333112"/>
            <a:ext cx="292388" cy="7715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Embedding</a:t>
            </a:r>
            <a:endParaRPr lang="zh-CN" alt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925314" y="3970442"/>
            <a:ext cx="4320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×</a:t>
            </a:r>
            <a:r>
              <a:rPr lang="en-US" altLang="zh-CN" sz="700" i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N</a:t>
            </a:r>
            <a:r>
              <a:rPr lang="en-US" altLang="zh-CN" sz="700" i="1" baseline="-25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endParaRPr lang="zh-CN" altLang="en-US" sz="7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圆角矩形 10"/>
          <p:cNvSpPr/>
          <p:nvPr/>
        </p:nvSpPr>
        <p:spPr>
          <a:xfrm>
            <a:off x="5349988" y="3214505"/>
            <a:ext cx="976630" cy="9861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12"/>
          <p:cNvSpPr/>
          <p:nvPr/>
        </p:nvSpPr>
        <p:spPr>
          <a:xfrm>
            <a:off x="5453493" y="3286260"/>
            <a:ext cx="196215" cy="856615"/>
          </a:xfrm>
          <a:prstGeom prst="roundRect">
            <a:avLst/>
          </a:prstGeom>
          <a:solidFill>
            <a:srgbClr val="D5E8D4"/>
          </a:solidFill>
          <a:ln>
            <a:solidFill>
              <a:srgbClr val="D5E8D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圆角矩形 13"/>
          <p:cNvSpPr/>
          <p:nvPr/>
        </p:nvSpPr>
        <p:spPr>
          <a:xfrm>
            <a:off x="5776708" y="3286260"/>
            <a:ext cx="299720" cy="856615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箭头连接符 63"/>
          <p:cNvCxnSpPr>
            <a:endCxn id="63" idx="1"/>
          </p:cNvCxnSpPr>
          <p:nvPr/>
        </p:nvCxnSpPr>
        <p:spPr>
          <a:xfrm>
            <a:off x="5649391" y="3712663"/>
            <a:ext cx="127000" cy="1905"/>
          </a:xfrm>
          <a:prstGeom prst="straightConnector1">
            <a:avLst/>
          </a:prstGeom>
          <a:ln w="12700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/>
              <p:cNvSpPr txBox="1"/>
              <p:nvPr/>
            </p:nvSpPr>
            <p:spPr>
              <a:xfrm>
                <a:off x="5274091" y="2921641"/>
                <a:ext cx="1145720" cy="269875"/>
              </a:xfrm>
              <a:prstGeom prst="rect">
                <a:avLst/>
              </a:prstGeom>
            </p:spPr>
            <p:txBody>
              <a:bodyPr>
                <a:no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lstStyle/>
              <a:p>
                <a:r>
                  <a:rPr lang="en-US" altLang="zh-CN" sz="8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Stage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8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800" b="0" i="0" smtClean="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altLang="zh-CN" sz="800" i="1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800" i="1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800" i="1">
                            <a:solidFill>
                              <a:schemeClr val="tx1"/>
                            </a:solidFill>
                            <a:uFillTx/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800" b="0" i="0" smtClean="0">
                            <a:solidFill>
                              <a:schemeClr val="tx1"/>
                            </a:solidFill>
                            <a:uFillTx/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800" dirty="0"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8</a:t>
                </a:r>
                <a:r>
                  <a:rPr lang="en-US" altLang="zh-CN" sz="800" i="1" dirty="0"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+mn-ea"/>
                  </a:rPr>
                  <a:t>C</a:t>
                </a:r>
                <a:endParaRPr lang="en-US" altLang="zh-CN" sz="800" i="1" dirty="0"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091" y="2921641"/>
                <a:ext cx="1145720" cy="269875"/>
              </a:xfrm>
              <a:prstGeom prst="rect">
                <a:avLst/>
              </a:prstGeom>
              <a:blipFill rotWithShape="1">
                <a:blip r:embed="rId5"/>
                <a:stretch>
                  <a:fillRect l="-36" t="-2" r="5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5628587" y="3576067"/>
            <a:ext cx="595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BiFormer</a:t>
            </a:r>
            <a:r>
              <a:rPr lang="en-US" altLang="zh-CN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  <a:endParaRPr lang="zh-CN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415650" y="3334382"/>
            <a:ext cx="292388" cy="7715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Embedding</a:t>
            </a:r>
            <a:endParaRPr lang="zh-CN" alt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985499" y="3971712"/>
            <a:ext cx="4320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×</a:t>
            </a:r>
            <a:r>
              <a:rPr lang="en-US" altLang="zh-CN" sz="700" i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N</a:t>
            </a:r>
            <a:r>
              <a:rPr lang="en-US" altLang="zh-CN" sz="700" i="1" baseline="-25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endParaRPr lang="zh-CN" altLang="en-US" sz="7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>
            <a:off x="6076111" y="3710758"/>
            <a:ext cx="432000" cy="1905"/>
          </a:xfrm>
          <a:prstGeom prst="straightConnector1">
            <a:avLst/>
          </a:prstGeom>
          <a:ln w="12700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5015926" y="3709488"/>
            <a:ext cx="432000" cy="1905"/>
          </a:xfrm>
          <a:prstGeom prst="straightConnector1">
            <a:avLst/>
          </a:prstGeom>
          <a:ln w="12700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947133" y="3710758"/>
            <a:ext cx="432000" cy="1905"/>
          </a:xfrm>
          <a:prstGeom prst="straightConnector1">
            <a:avLst/>
          </a:prstGeom>
          <a:ln w="12700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圆角矩形 13"/>
          <p:cNvSpPr/>
          <p:nvPr/>
        </p:nvSpPr>
        <p:spPr>
          <a:xfrm>
            <a:off x="6658222" y="2908486"/>
            <a:ext cx="798746" cy="1434377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7052904" y="2814348"/>
            <a:ext cx="0" cy="1566044"/>
          </a:xfrm>
          <a:prstGeom prst="straightConnector1">
            <a:avLst/>
          </a:prstGeom>
          <a:ln w="9525" cap="flat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圆角矩形 6"/>
          <p:cNvSpPr/>
          <p:nvPr/>
        </p:nvSpPr>
        <p:spPr>
          <a:xfrm rot="16200000">
            <a:off x="6995661" y="3965077"/>
            <a:ext cx="123225" cy="522874"/>
          </a:xfrm>
          <a:prstGeom prst="roundRect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DWConv3×3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流程图: 接点 50"/>
          <p:cNvSpPr/>
          <p:nvPr/>
        </p:nvSpPr>
        <p:spPr>
          <a:xfrm>
            <a:off x="6995829" y="4015825"/>
            <a:ext cx="114149" cy="123224"/>
          </a:xfrm>
          <a:prstGeom prst="flowChartConnector">
            <a:avLst/>
          </a:prstGeom>
          <a:solidFill>
            <a:srgbClr val="FFF2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endParaRPr lang="zh-CN" altLang="en-US" sz="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流程图: 接点 72"/>
          <p:cNvSpPr/>
          <p:nvPr/>
        </p:nvSpPr>
        <p:spPr>
          <a:xfrm>
            <a:off x="6995828" y="3453541"/>
            <a:ext cx="114149" cy="123224"/>
          </a:xfrm>
          <a:prstGeom prst="flowChartConnector">
            <a:avLst/>
          </a:prstGeom>
          <a:solidFill>
            <a:srgbClr val="FFF2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endParaRPr lang="zh-CN" altLang="en-US" sz="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流程图: 接点 75"/>
          <p:cNvSpPr/>
          <p:nvPr/>
        </p:nvSpPr>
        <p:spPr>
          <a:xfrm>
            <a:off x="6995827" y="2939007"/>
            <a:ext cx="114149" cy="123224"/>
          </a:xfrm>
          <a:prstGeom prst="flowChartConnector">
            <a:avLst/>
          </a:prstGeom>
          <a:solidFill>
            <a:srgbClr val="FFF2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endParaRPr lang="zh-CN" altLang="en-US" sz="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圆角矩形 6"/>
          <p:cNvSpPr/>
          <p:nvPr/>
        </p:nvSpPr>
        <p:spPr>
          <a:xfrm rot="16200000">
            <a:off x="6994860" y="3787209"/>
            <a:ext cx="123225" cy="225606"/>
          </a:xfrm>
          <a:prstGeom prst="roundRect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圆角矩形 6"/>
          <p:cNvSpPr/>
          <p:nvPr/>
        </p:nvSpPr>
        <p:spPr>
          <a:xfrm rot="16200000">
            <a:off x="6951160" y="3422059"/>
            <a:ext cx="189047" cy="571047"/>
          </a:xfrm>
          <a:prstGeom prst="roundRect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Bi-level Routing Attention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圆角矩形 6"/>
          <p:cNvSpPr/>
          <p:nvPr/>
        </p:nvSpPr>
        <p:spPr>
          <a:xfrm rot="16200000">
            <a:off x="6991290" y="3209530"/>
            <a:ext cx="123225" cy="225606"/>
          </a:xfrm>
          <a:prstGeom prst="roundRect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圆角矩形 6"/>
          <p:cNvSpPr/>
          <p:nvPr/>
        </p:nvSpPr>
        <p:spPr>
          <a:xfrm rot="16200000">
            <a:off x="6991290" y="2985845"/>
            <a:ext cx="123225" cy="340846"/>
          </a:xfrm>
          <a:prstGeom prst="roundRect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053034" y="4324131"/>
            <a:ext cx="32365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V="1">
            <a:off x="7371926" y="4077437"/>
            <a:ext cx="0" cy="24714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 flipH="1">
            <a:off x="7117532" y="4079223"/>
            <a:ext cx="259156" cy="0"/>
          </a:xfrm>
          <a:prstGeom prst="straightConnector1">
            <a:avLst/>
          </a:prstGeom>
          <a:ln w="9525" cap="flat">
            <a:solidFill>
              <a:schemeClr val="tx1"/>
            </a:solidFill>
            <a:round/>
            <a:headEnd w="sm" len="lg"/>
            <a:tailEnd type="stealth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7052902" y="3987044"/>
            <a:ext cx="32365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7371926" y="3519392"/>
            <a:ext cx="0" cy="46675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 flipH="1">
            <a:off x="7117532" y="3519392"/>
            <a:ext cx="259156" cy="0"/>
          </a:xfrm>
          <a:prstGeom prst="straightConnector1">
            <a:avLst/>
          </a:prstGeom>
          <a:ln w="9525" cap="flat">
            <a:solidFill>
              <a:schemeClr val="tx1"/>
            </a:solidFill>
            <a:round/>
            <a:headEnd w="sm" len="lg"/>
            <a:tailEnd type="stealth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7048064" y="3421193"/>
            <a:ext cx="32365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7366536" y="3000619"/>
            <a:ext cx="0" cy="42057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>
            <a:off x="7124516" y="3003039"/>
            <a:ext cx="249045" cy="0"/>
          </a:xfrm>
          <a:prstGeom prst="straightConnector1">
            <a:avLst/>
          </a:prstGeom>
          <a:ln w="9525" cap="flat">
            <a:solidFill>
              <a:schemeClr val="tx1"/>
            </a:solidFill>
            <a:round/>
            <a:headEnd w="sm" len="lg"/>
            <a:tailEnd type="stealth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1046334" y="2936880"/>
            <a:ext cx="1080120" cy="26987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r>
              <a:rPr lang="en-US" altLang="zh-CN" sz="800" dirty="0"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Input: </a:t>
            </a:r>
            <a:r>
              <a:rPr lang="en-US" altLang="zh-CN" sz="800" i="1" dirty="0"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× </a:t>
            </a:r>
            <a:r>
              <a:rPr lang="en-US" altLang="zh-CN" sz="800" i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W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× 3</a:t>
            </a:r>
            <a:r>
              <a:rPr lang="en-US" altLang="zh-CN" sz="800" dirty="0"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800" dirty="0"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 rotWithShape="1">
          <a:blip r:embed="rId6"/>
          <a:srcRect l="9532" t="28759" r="70251" b="31917"/>
          <a:stretch>
            <a:fillRect/>
          </a:stretch>
        </p:blipFill>
        <p:spPr>
          <a:xfrm>
            <a:off x="716017" y="3071725"/>
            <a:ext cx="1232170" cy="12321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538503"/>
            <a:ext cx="3917950" cy="20142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1617986" y="3122615"/>
            <a:ext cx="114736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622748" y="3122615"/>
            <a:ext cx="2381" cy="115212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0780" y="3122615"/>
            <a:ext cx="0" cy="115212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622748" y="3410647"/>
            <a:ext cx="114260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617986" y="3986711"/>
            <a:ext cx="114736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198812" y="3122615"/>
            <a:ext cx="0" cy="115212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486844" y="3122615"/>
            <a:ext cx="0" cy="115212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617986" y="3266631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617987" y="3698679"/>
            <a:ext cx="115212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765352" y="3122615"/>
            <a:ext cx="7143" cy="115212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625129" y="4274743"/>
            <a:ext cx="114736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1625129" y="3407125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1619672" y="3554663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1623938" y="3697191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1619672" y="3842695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619672" y="3984330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1623938" y="4130727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5400000">
            <a:off x="1183557" y="3690791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5400000">
            <a:off x="1478733" y="3696298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5400000">
            <a:off x="1771525" y="3696298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2059557" y="3690791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rot="5400000">
            <a:off x="1622748" y="3698679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rot="5400000">
            <a:off x="1911301" y="3698679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rot="5400000">
            <a:off x="2192463" y="3698679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5400000">
            <a:off x="1334716" y="3698679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1617986" y="3120680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1621161" y="4272362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5400000">
            <a:off x="1047277" y="3690791"/>
            <a:ext cx="1147366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矩形: 圆角 96"/>
          <p:cNvSpPr/>
          <p:nvPr/>
        </p:nvSpPr>
        <p:spPr>
          <a:xfrm>
            <a:off x="3358051" y="2905305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/>
          <p:cNvSpPr/>
          <p:nvPr/>
        </p:nvSpPr>
        <p:spPr>
          <a:xfrm>
            <a:off x="3358051" y="2977313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: 圆角 98"/>
          <p:cNvSpPr/>
          <p:nvPr/>
        </p:nvSpPr>
        <p:spPr>
          <a:xfrm>
            <a:off x="3358051" y="3051702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: 圆角 99"/>
          <p:cNvSpPr/>
          <p:nvPr/>
        </p:nvSpPr>
        <p:spPr>
          <a:xfrm>
            <a:off x="3358051" y="3122929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: 圆角 100"/>
          <p:cNvSpPr/>
          <p:nvPr/>
        </p:nvSpPr>
        <p:spPr>
          <a:xfrm>
            <a:off x="3360984" y="3898109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圆角 101"/>
          <p:cNvSpPr/>
          <p:nvPr/>
        </p:nvSpPr>
        <p:spPr>
          <a:xfrm>
            <a:off x="3360984" y="3970117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圆角 102"/>
          <p:cNvSpPr/>
          <p:nvPr/>
        </p:nvSpPr>
        <p:spPr>
          <a:xfrm>
            <a:off x="3360984" y="4046069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/>
          <p:cNvSpPr/>
          <p:nvPr/>
        </p:nvSpPr>
        <p:spPr>
          <a:xfrm>
            <a:off x="3360984" y="4121400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/>
          <p:cNvSpPr/>
          <p:nvPr/>
        </p:nvSpPr>
        <p:spPr>
          <a:xfrm>
            <a:off x="3360984" y="4192466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: 圆角 105"/>
          <p:cNvSpPr/>
          <p:nvPr/>
        </p:nvSpPr>
        <p:spPr>
          <a:xfrm>
            <a:off x="3360984" y="4264474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: 圆角 106"/>
          <p:cNvSpPr/>
          <p:nvPr/>
        </p:nvSpPr>
        <p:spPr>
          <a:xfrm>
            <a:off x="3360984" y="4340426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: 圆角 107"/>
          <p:cNvSpPr/>
          <p:nvPr/>
        </p:nvSpPr>
        <p:spPr>
          <a:xfrm>
            <a:off x="3360984" y="4410871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: 圆角 108"/>
          <p:cNvSpPr/>
          <p:nvPr/>
        </p:nvSpPr>
        <p:spPr>
          <a:xfrm>
            <a:off x="4309513" y="3894786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: 圆角 109"/>
          <p:cNvSpPr/>
          <p:nvPr/>
        </p:nvSpPr>
        <p:spPr>
          <a:xfrm>
            <a:off x="4309513" y="3966794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: 圆角 110"/>
          <p:cNvSpPr/>
          <p:nvPr/>
        </p:nvSpPr>
        <p:spPr>
          <a:xfrm>
            <a:off x="4309513" y="4042746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: 圆角 111"/>
          <p:cNvSpPr/>
          <p:nvPr/>
        </p:nvSpPr>
        <p:spPr>
          <a:xfrm>
            <a:off x="4309513" y="4118077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: 圆角 112"/>
          <p:cNvSpPr/>
          <p:nvPr/>
        </p:nvSpPr>
        <p:spPr>
          <a:xfrm>
            <a:off x="4309513" y="4189143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/>
          <p:cNvSpPr/>
          <p:nvPr/>
        </p:nvSpPr>
        <p:spPr>
          <a:xfrm>
            <a:off x="4309513" y="4261151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: 圆角 114"/>
          <p:cNvSpPr/>
          <p:nvPr/>
        </p:nvSpPr>
        <p:spPr>
          <a:xfrm>
            <a:off x="4309513" y="4337103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: 圆角 115"/>
          <p:cNvSpPr/>
          <p:nvPr/>
        </p:nvSpPr>
        <p:spPr>
          <a:xfrm>
            <a:off x="4309513" y="4407548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: 圆角 116"/>
          <p:cNvSpPr/>
          <p:nvPr/>
        </p:nvSpPr>
        <p:spPr>
          <a:xfrm>
            <a:off x="5165361" y="2899290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: 圆角 117"/>
          <p:cNvSpPr/>
          <p:nvPr/>
        </p:nvSpPr>
        <p:spPr>
          <a:xfrm>
            <a:off x="5165361" y="2971298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: 圆角 118"/>
          <p:cNvSpPr/>
          <p:nvPr/>
        </p:nvSpPr>
        <p:spPr>
          <a:xfrm>
            <a:off x="5165361" y="3045687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: 圆角 119"/>
          <p:cNvSpPr/>
          <p:nvPr/>
        </p:nvSpPr>
        <p:spPr>
          <a:xfrm>
            <a:off x="5165361" y="3116914"/>
            <a:ext cx="360040" cy="7200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圆角矩形 6"/>
          <p:cNvSpPr/>
          <p:nvPr/>
        </p:nvSpPr>
        <p:spPr>
          <a:xfrm rot="16200000">
            <a:off x="3942584" y="2883559"/>
            <a:ext cx="182300" cy="35777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 &amp; </a:t>
            </a:r>
            <a:r>
              <a:rPr lang="en-US" altLang="zh-CN" sz="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圆角矩形 6"/>
          <p:cNvSpPr/>
          <p:nvPr/>
        </p:nvSpPr>
        <p:spPr>
          <a:xfrm rot="16200000">
            <a:off x="2950789" y="4546155"/>
            <a:ext cx="143817" cy="35777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圆角矩形 6"/>
          <p:cNvSpPr/>
          <p:nvPr/>
        </p:nvSpPr>
        <p:spPr>
          <a:xfrm rot="16200000">
            <a:off x="6011981" y="2902801"/>
            <a:ext cx="143817" cy="357778"/>
          </a:xfrm>
          <a:prstGeom prst="roundRect">
            <a:avLst/>
          </a:prstGeom>
          <a:solidFill>
            <a:srgbClr val="DAE8FC"/>
          </a:solidFill>
          <a:ln w="9525">
            <a:solidFill>
              <a:srgbClr val="A7BBD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endParaRPr lang="zh-CN" alt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左大括号 127"/>
          <p:cNvSpPr/>
          <p:nvPr/>
        </p:nvSpPr>
        <p:spPr>
          <a:xfrm>
            <a:off x="1488849" y="3123710"/>
            <a:ext cx="58815" cy="1146270"/>
          </a:xfrm>
          <a:prstGeom prst="leftBrace">
            <a:avLst/>
          </a:prstGeom>
          <a:ln>
            <a:tailEnd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0000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44526" y="541946"/>
            <a:ext cx="539846" cy="404885"/>
          </a:xfrm>
          <a:prstGeom prst="rect">
            <a:avLst/>
          </a:prstGeom>
        </p:spPr>
      </p:pic>
      <p:pic>
        <p:nvPicPr>
          <p:cNvPr id="32" name="图片 31" descr="00007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3995" y="539222"/>
            <a:ext cx="539846" cy="404885"/>
          </a:xfrm>
          <a:prstGeom prst="rect">
            <a:avLst/>
          </a:prstGeom>
        </p:spPr>
      </p:pic>
      <p:pic>
        <p:nvPicPr>
          <p:cNvPr id="33" name="图片 32" descr="0000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05388" y="540249"/>
            <a:ext cx="540000" cy="405000"/>
          </a:xfrm>
          <a:prstGeom prst="rect">
            <a:avLst/>
          </a:prstGeom>
        </p:spPr>
      </p:pic>
      <p:pic>
        <p:nvPicPr>
          <p:cNvPr id="34" name="图片 33" descr="00003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74477" y="540472"/>
            <a:ext cx="540000" cy="405000"/>
          </a:xfrm>
          <a:prstGeom prst="rect">
            <a:avLst/>
          </a:prstGeom>
        </p:spPr>
      </p:pic>
      <p:pic>
        <p:nvPicPr>
          <p:cNvPr id="35" name="图片 34" descr="0000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05388" y="540249"/>
            <a:ext cx="540000" cy="405000"/>
          </a:xfrm>
          <a:prstGeom prst="rect">
            <a:avLst/>
          </a:prstGeom>
        </p:spPr>
      </p:pic>
      <p:pic>
        <p:nvPicPr>
          <p:cNvPr id="36" name="图片 35" descr="00003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74477" y="540472"/>
            <a:ext cx="539846" cy="404885"/>
          </a:xfrm>
          <a:prstGeom prst="rect">
            <a:avLst/>
          </a:prstGeom>
        </p:spPr>
      </p:pic>
      <p:pic>
        <p:nvPicPr>
          <p:cNvPr id="37" name="图片 36" descr="0000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05388" y="540249"/>
            <a:ext cx="539846" cy="404885"/>
          </a:xfrm>
          <a:prstGeom prst="rect">
            <a:avLst/>
          </a:prstGeom>
        </p:spPr>
      </p:pic>
      <p:pic>
        <p:nvPicPr>
          <p:cNvPr id="41" name="图片 40" descr="0000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05745" y="540249"/>
            <a:ext cx="539846" cy="404885"/>
          </a:xfrm>
          <a:prstGeom prst="rect">
            <a:avLst/>
          </a:prstGeom>
        </p:spPr>
      </p:pic>
      <p:pic>
        <p:nvPicPr>
          <p:cNvPr id="42" name="图片 41" descr="0000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05745" y="540249"/>
            <a:ext cx="539846" cy="404885"/>
          </a:xfrm>
          <a:prstGeom prst="rect">
            <a:avLst/>
          </a:prstGeom>
        </p:spPr>
      </p:pic>
      <p:pic>
        <p:nvPicPr>
          <p:cNvPr id="45" name="图片 44" descr="00003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74477" y="541914"/>
            <a:ext cx="539846" cy="404693"/>
          </a:xfrm>
          <a:prstGeom prst="rect">
            <a:avLst/>
          </a:prstGeom>
        </p:spPr>
      </p:pic>
      <p:pic>
        <p:nvPicPr>
          <p:cNvPr id="46" name="图片 45" descr="0000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05745" y="541199"/>
            <a:ext cx="539846" cy="404693"/>
          </a:xfrm>
          <a:prstGeom prst="rect">
            <a:avLst/>
          </a:prstGeom>
        </p:spPr>
      </p:pic>
      <p:pic>
        <p:nvPicPr>
          <p:cNvPr id="47" name="图片 46" descr="0000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05745" y="540842"/>
            <a:ext cx="539846" cy="404693"/>
          </a:xfrm>
          <a:prstGeom prst="rect">
            <a:avLst/>
          </a:prstGeom>
        </p:spPr>
      </p:pic>
      <p:pic>
        <p:nvPicPr>
          <p:cNvPr id="48" name="图片 47" descr="00003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74834" y="539771"/>
            <a:ext cx="539846" cy="404693"/>
          </a:xfrm>
          <a:prstGeom prst="rect">
            <a:avLst/>
          </a:prstGeom>
        </p:spPr>
      </p:pic>
      <p:pic>
        <p:nvPicPr>
          <p:cNvPr id="49" name="图片 48" descr="0000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05388" y="539771"/>
            <a:ext cx="539846" cy="404693"/>
          </a:xfrm>
          <a:prstGeom prst="rect">
            <a:avLst/>
          </a:prstGeom>
        </p:spPr>
      </p:pic>
      <p:pic>
        <p:nvPicPr>
          <p:cNvPr id="71" name="图片 70" descr="0000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245" y="969407"/>
            <a:ext cx="539880" cy="405000"/>
          </a:xfrm>
          <a:prstGeom prst="rect">
            <a:avLst/>
          </a:prstGeom>
        </p:spPr>
      </p:pic>
      <p:pic>
        <p:nvPicPr>
          <p:cNvPr id="72" name="图片 71" descr="0000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388" y="969407"/>
            <a:ext cx="539710" cy="405051"/>
          </a:xfrm>
          <a:prstGeom prst="rect">
            <a:avLst/>
          </a:prstGeom>
        </p:spPr>
      </p:pic>
      <p:pic>
        <p:nvPicPr>
          <p:cNvPr id="73" name="图片 72" descr="0000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030" y="969407"/>
            <a:ext cx="540000" cy="405000"/>
          </a:xfrm>
          <a:prstGeom prst="rect">
            <a:avLst/>
          </a:prstGeom>
        </p:spPr>
      </p:pic>
      <p:pic>
        <p:nvPicPr>
          <p:cNvPr id="74" name="图片 73" descr="0000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173" y="969407"/>
            <a:ext cx="540000" cy="405000"/>
          </a:xfrm>
          <a:prstGeom prst="rect">
            <a:avLst/>
          </a:prstGeom>
        </p:spPr>
      </p:pic>
      <p:pic>
        <p:nvPicPr>
          <p:cNvPr id="76" name="图片 75" descr="0007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3530" y="539353"/>
            <a:ext cx="540000" cy="405000"/>
          </a:xfrm>
          <a:prstGeom prst="rect">
            <a:avLst/>
          </a:prstGeom>
        </p:spPr>
      </p:pic>
      <p:pic>
        <p:nvPicPr>
          <p:cNvPr id="77" name="图片 76" descr="0007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173" y="969407"/>
            <a:ext cx="540000" cy="405000"/>
          </a:xfrm>
          <a:prstGeom prst="rect">
            <a:avLst/>
          </a:prstGeom>
        </p:spPr>
      </p:pic>
      <p:pic>
        <p:nvPicPr>
          <p:cNvPr id="78" name="图片 77" descr="0000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745" y="1399461"/>
            <a:ext cx="540000" cy="405000"/>
          </a:xfrm>
          <a:prstGeom prst="rect">
            <a:avLst/>
          </a:prstGeom>
        </p:spPr>
      </p:pic>
      <p:pic>
        <p:nvPicPr>
          <p:cNvPr id="79" name="图片 78" descr="0000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4031" y="1399461"/>
            <a:ext cx="540000" cy="405000"/>
          </a:xfrm>
          <a:prstGeom prst="rect">
            <a:avLst/>
          </a:prstGeom>
        </p:spPr>
      </p:pic>
      <p:pic>
        <p:nvPicPr>
          <p:cNvPr id="80" name="图片 79" descr="0000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2316" y="1400532"/>
            <a:ext cx="540000" cy="405000"/>
          </a:xfrm>
          <a:prstGeom prst="rect">
            <a:avLst/>
          </a:prstGeom>
        </p:spPr>
      </p:pic>
      <p:pic>
        <p:nvPicPr>
          <p:cNvPr id="81" name="图片 80" descr="0000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4173" y="1399818"/>
            <a:ext cx="540000" cy="405000"/>
          </a:xfrm>
          <a:prstGeom prst="rect">
            <a:avLst/>
          </a:prstGeom>
        </p:spPr>
      </p:pic>
      <p:pic>
        <p:nvPicPr>
          <p:cNvPr id="82" name="图片 81" descr="00077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6030" y="1399461"/>
            <a:ext cx="540000" cy="405000"/>
          </a:xfrm>
          <a:prstGeom prst="rect">
            <a:avLst/>
          </a:prstGeom>
        </p:spPr>
      </p:pic>
      <p:pic>
        <p:nvPicPr>
          <p:cNvPr id="83" name="图片 82" descr="0000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2888" y="1829514"/>
            <a:ext cx="540000" cy="405000"/>
          </a:xfrm>
          <a:prstGeom prst="rect">
            <a:avLst/>
          </a:prstGeom>
        </p:spPr>
      </p:pic>
      <p:pic>
        <p:nvPicPr>
          <p:cNvPr id="84" name="图片 83" descr="0000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74031" y="1829514"/>
            <a:ext cx="540000" cy="405000"/>
          </a:xfrm>
          <a:prstGeom prst="rect">
            <a:avLst/>
          </a:prstGeom>
        </p:spPr>
      </p:pic>
      <p:pic>
        <p:nvPicPr>
          <p:cNvPr id="85" name="图片 84" descr="0000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2673" y="1828086"/>
            <a:ext cx="540000" cy="405000"/>
          </a:xfrm>
          <a:prstGeom prst="rect">
            <a:avLst/>
          </a:prstGeom>
        </p:spPr>
      </p:pic>
      <p:pic>
        <p:nvPicPr>
          <p:cNvPr id="86" name="图片 85" descr="00007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12744" y="1830229"/>
            <a:ext cx="540000" cy="405000"/>
          </a:xfrm>
          <a:prstGeom prst="rect">
            <a:avLst/>
          </a:prstGeom>
        </p:spPr>
      </p:pic>
      <p:pic>
        <p:nvPicPr>
          <p:cNvPr id="87" name="图片 86" descr="00077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82816" y="1829514"/>
            <a:ext cx="540000" cy="405000"/>
          </a:xfrm>
          <a:prstGeom prst="rect">
            <a:avLst/>
          </a:prstGeom>
        </p:spPr>
      </p:pic>
      <p:pic>
        <p:nvPicPr>
          <p:cNvPr id="88" name="图片 87" descr="seg_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02888" y="2259568"/>
            <a:ext cx="540000" cy="405000"/>
          </a:xfrm>
          <a:prstGeom prst="rect">
            <a:avLst/>
          </a:prstGeom>
        </p:spPr>
      </p:pic>
      <p:pic>
        <p:nvPicPr>
          <p:cNvPr id="89" name="图片 88" descr="seg_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4031" y="2259568"/>
            <a:ext cx="540000" cy="4050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45173" y="2259211"/>
            <a:ext cx="540000" cy="40500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16316" y="2260640"/>
            <a:ext cx="540000" cy="405000"/>
          </a:xfrm>
          <a:prstGeom prst="rect">
            <a:avLst/>
          </a:prstGeom>
        </p:spPr>
      </p:pic>
      <p:pic>
        <p:nvPicPr>
          <p:cNvPr id="92" name="图片 91" descr="seg_3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82816" y="2259568"/>
            <a:ext cx="540000" cy="405000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2929295" y="685392"/>
            <a:ext cx="24431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>
                <a:ea typeface="+mj-lt"/>
              </a:rPr>
              <a:t>RGB</a:t>
            </a:r>
            <a:endParaRPr lang="en-US" altLang="zh-CN" sz="450" dirty="0">
              <a:ea typeface="+mj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898934" y="1112282"/>
            <a:ext cx="2661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>
                <a:ea typeface="+mj-lt"/>
              </a:rPr>
              <a:t>Depth</a:t>
            </a:r>
            <a:endParaRPr lang="en-US" altLang="zh-CN" sz="450">
              <a:ea typeface="+mj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2861786" y="1543465"/>
            <a:ext cx="31182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" dirty="0">
                <a:ea typeface="+mj-lt"/>
              </a:rPr>
              <a:t>Normal</a:t>
            </a:r>
            <a:endParaRPr lang="en-US" altLang="zh-CN" sz="450" dirty="0">
              <a:ea typeface="+mj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849574" y="1955432"/>
            <a:ext cx="311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" dirty="0">
                <a:ea typeface="+mj-lt"/>
              </a:rPr>
              <a:t>Ground Truth</a:t>
            </a:r>
            <a:endParaRPr lang="en-US" altLang="zh-CN" sz="450" dirty="0">
              <a:ea typeface="+mj-lt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831425" y="2390656"/>
            <a:ext cx="311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">
                <a:ea typeface="+mj-lt"/>
              </a:rPr>
              <a:t>SegNet</a:t>
            </a:r>
            <a:endParaRPr lang="en-US" altLang="zh-CN" sz="450">
              <a:ea typeface="+mj-lt"/>
            </a:endParaRPr>
          </a:p>
          <a:p>
            <a:pPr algn="ctr"/>
            <a:r>
              <a:rPr lang="en-US" altLang="zh-CN" sz="450">
                <a:ea typeface="+mj-lt"/>
              </a:rPr>
              <a:t>RGBDN</a:t>
            </a:r>
            <a:endParaRPr lang="en-US" altLang="zh-CN" sz="450">
              <a:ea typeface="+mj-lt"/>
            </a:endParaRPr>
          </a:p>
        </p:txBody>
      </p:sp>
      <p:pic>
        <p:nvPicPr>
          <p:cNvPr id="98" name="图片 97" descr="seg_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02888" y="3121104"/>
            <a:ext cx="540000" cy="405000"/>
          </a:xfrm>
          <a:prstGeom prst="rect">
            <a:avLst/>
          </a:prstGeom>
        </p:spPr>
      </p:pic>
      <p:pic>
        <p:nvPicPr>
          <p:cNvPr id="99" name="图片 98" descr="seg_1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74031" y="2691765"/>
            <a:ext cx="540000" cy="405000"/>
          </a:xfrm>
          <a:prstGeom prst="rect">
            <a:avLst/>
          </a:prstGeom>
        </p:spPr>
      </p:pic>
      <p:pic>
        <p:nvPicPr>
          <p:cNvPr id="100" name="图片 99" descr="seg_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42316" y="2691765"/>
            <a:ext cx="540000" cy="405000"/>
          </a:xfrm>
          <a:prstGeom prst="rect">
            <a:avLst/>
          </a:prstGeom>
        </p:spPr>
      </p:pic>
      <p:pic>
        <p:nvPicPr>
          <p:cNvPr id="101" name="图片 100" descr="seg_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16316" y="2691765"/>
            <a:ext cx="540000" cy="405000"/>
          </a:xfrm>
          <a:prstGeom prst="rect">
            <a:avLst/>
          </a:prstGeom>
        </p:spPr>
      </p:pic>
      <p:pic>
        <p:nvPicPr>
          <p:cNvPr id="102" name="图片 101" descr="seg_3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86030" y="2691765"/>
            <a:ext cx="540000" cy="405000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2853214" y="2799636"/>
            <a:ext cx="31182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" dirty="0">
                <a:ea typeface="+mj-lt"/>
              </a:rPr>
              <a:t>Ours RGBD</a:t>
            </a:r>
            <a:endParaRPr lang="en-US" altLang="zh-CN" sz="450" dirty="0">
              <a:ea typeface="+mj-lt"/>
            </a:endParaRPr>
          </a:p>
        </p:txBody>
      </p:sp>
      <p:pic>
        <p:nvPicPr>
          <p:cNvPr id="104" name="图片 103" descr="seg_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2888" y="2692122"/>
            <a:ext cx="540000" cy="405000"/>
          </a:xfrm>
          <a:prstGeom prst="rect">
            <a:avLst/>
          </a:prstGeom>
        </p:spPr>
      </p:pic>
      <p:pic>
        <p:nvPicPr>
          <p:cNvPr id="105" name="图片 104" descr="seg_1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74745" y="3121104"/>
            <a:ext cx="540000" cy="405000"/>
          </a:xfrm>
          <a:prstGeom prst="rect">
            <a:avLst/>
          </a:prstGeom>
        </p:spPr>
      </p:pic>
      <p:pic>
        <p:nvPicPr>
          <p:cNvPr id="106" name="图片 105" descr="seg_3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245173" y="3121104"/>
            <a:ext cx="540000" cy="405000"/>
          </a:xfrm>
          <a:prstGeom prst="rect">
            <a:avLst/>
          </a:prstGeom>
        </p:spPr>
      </p:pic>
      <p:pic>
        <p:nvPicPr>
          <p:cNvPr id="107" name="图片 106" descr="seg_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816316" y="3121104"/>
            <a:ext cx="540000" cy="405000"/>
          </a:xfrm>
          <a:prstGeom prst="rect">
            <a:avLst/>
          </a:prstGeom>
        </p:spPr>
      </p:pic>
      <p:pic>
        <p:nvPicPr>
          <p:cNvPr id="108" name="图片 107" descr="seg_3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86030" y="3120747"/>
            <a:ext cx="540000" cy="405000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2831425" y="3228618"/>
            <a:ext cx="31182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">
                <a:ea typeface="+mj-lt"/>
              </a:rPr>
              <a:t>Ours RGBDN</a:t>
            </a:r>
            <a:endParaRPr lang="en-US" altLang="zh-CN" sz="450">
              <a:ea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1537691" y="2523245"/>
            <a:ext cx="693043" cy="346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Modality A</a:t>
            </a:r>
            <a:endParaRPr lang="zh-CN" altLang="en-US" sz="825" b="1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3" y="2218275"/>
            <a:ext cx="1001699" cy="74746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06" y="3163568"/>
            <a:ext cx="1001699" cy="747461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72" y="4133222"/>
            <a:ext cx="1006133" cy="75077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37690" y="3460373"/>
            <a:ext cx="693043" cy="346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Modality B</a:t>
            </a:r>
            <a:endParaRPr lang="zh-CN" altLang="en-US" sz="825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1537690" y="4355143"/>
            <a:ext cx="693043" cy="346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Modality C</a:t>
            </a:r>
            <a:endParaRPr lang="zh-CN" altLang="en-US" sz="825" b="1" dirty="0"/>
          </a:p>
        </p:txBody>
      </p:sp>
      <p:cxnSp>
        <p:nvCxnSpPr>
          <p:cNvPr id="54" name="直接连接符 53"/>
          <p:cNvCxnSpPr/>
          <p:nvPr/>
        </p:nvCxnSpPr>
        <p:spPr>
          <a:xfrm>
            <a:off x="1598655" y="3076832"/>
            <a:ext cx="56790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598655" y="4022125"/>
            <a:ext cx="56790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立方体 61"/>
          <p:cNvSpPr/>
          <p:nvPr/>
        </p:nvSpPr>
        <p:spPr>
          <a:xfrm>
            <a:off x="3613165" y="2403604"/>
            <a:ext cx="1413304" cy="556038"/>
          </a:xfrm>
          <a:prstGeom prst="cube">
            <a:avLst/>
          </a:prstGeom>
          <a:solidFill>
            <a:srgbClr val="92D050"/>
          </a:solidFill>
          <a:ln w="127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grpSp>
        <p:nvGrpSpPr>
          <p:cNvPr id="131" name="组合 130"/>
          <p:cNvGrpSpPr/>
          <p:nvPr/>
        </p:nvGrpSpPr>
        <p:grpSpPr>
          <a:xfrm>
            <a:off x="3748190" y="2401910"/>
            <a:ext cx="256402" cy="559459"/>
            <a:chOff x="3656878" y="1343932"/>
            <a:chExt cx="341869" cy="745945"/>
          </a:xfrm>
        </p:grpSpPr>
        <p:grpSp>
          <p:nvGrpSpPr>
            <p:cNvPr id="78" name="组合 77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</p:grpSpPr>
          <p:cxnSp>
            <p:nvCxnSpPr>
              <p:cNvPr id="71" name="直接连接符 70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</p:grpSpPr>
          <p:cxnSp>
            <p:nvCxnSpPr>
              <p:cNvPr id="81" name="直接连接符 80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/>
          <p:cNvGrpSpPr/>
          <p:nvPr/>
        </p:nvGrpSpPr>
        <p:grpSpPr>
          <a:xfrm>
            <a:off x="4003818" y="2410082"/>
            <a:ext cx="137856" cy="556038"/>
            <a:chOff x="3600450" y="1345799"/>
            <a:chExt cx="171450" cy="741384"/>
          </a:xfrm>
        </p:grpSpPr>
        <p:cxnSp>
          <p:nvCxnSpPr>
            <p:cNvPr id="87" name="直接连接符 86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4494808" y="2410082"/>
            <a:ext cx="128588" cy="556038"/>
            <a:chOff x="3600450" y="1345799"/>
            <a:chExt cx="171450" cy="741384"/>
          </a:xfrm>
        </p:grpSpPr>
        <p:cxnSp>
          <p:nvCxnSpPr>
            <p:cNvPr id="126" name="直接连接符 125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4627280" y="2401599"/>
            <a:ext cx="256402" cy="559459"/>
            <a:chOff x="3656878" y="1343932"/>
            <a:chExt cx="341869" cy="745945"/>
          </a:xfrm>
        </p:grpSpPr>
        <p:grpSp>
          <p:nvGrpSpPr>
            <p:cNvPr id="140" name="组合 139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</p:grpSpPr>
          <p:cxnSp>
            <p:nvCxnSpPr>
              <p:cNvPr id="144" name="直接连接符 143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组合 140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</p:grpSpPr>
          <p:cxnSp>
            <p:nvCxnSpPr>
              <p:cNvPr id="142" name="直接连接符 141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6" name="组合 145"/>
          <p:cNvGrpSpPr/>
          <p:nvPr/>
        </p:nvGrpSpPr>
        <p:grpSpPr>
          <a:xfrm>
            <a:off x="4242291" y="2411171"/>
            <a:ext cx="128588" cy="556038"/>
            <a:chOff x="3600450" y="1345799"/>
            <a:chExt cx="171450" cy="741384"/>
          </a:xfrm>
        </p:grpSpPr>
        <p:cxnSp>
          <p:nvCxnSpPr>
            <p:cNvPr id="147" name="直接连接符 146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立方体 172"/>
          <p:cNvSpPr/>
          <p:nvPr/>
        </p:nvSpPr>
        <p:spPr>
          <a:xfrm>
            <a:off x="3609717" y="4327954"/>
            <a:ext cx="1413304" cy="556038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grpSp>
        <p:nvGrpSpPr>
          <p:cNvPr id="174" name="组合 173"/>
          <p:cNvGrpSpPr/>
          <p:nvPr/>
        </p:nvGrpSpPr>
        <p:grpSpPr>
          <a:xfrm>
            <a:off x="3748190" y="4326554"/>
            <a:ext cx="256402" cy="559459"/>
            <a:chOff x="3656878" y="1343932"/>
            <a:chExt cx="341869" cy="745945"/>
          </a:xfrm>
          <a:solidFill>
            <a:schemeClr val="accent4">
              <a:lumMod val="40000"/>
              <a:lumOff val="60000"/>
            </a:schemeClr>
          </a:solidFill>
        </p:grpSpPr>
        <p:grpSp>
          <p:nvGrpSpPr>
            <p:cNvPr id="175" name="组合 174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179" name="直接连接符 178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组合 175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177" name="直接连接符 176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1" name="组合 180"/>
          <p:cNvGrpSpPr/>
          <p:nvPr/>
        </p:nvGrpSpPr>
        <p:grpSpPr>
          <a:xfrm>
            <a:off x="4003818" y="4334726"/>
            <a:ext cx="137856" cy="556038"/>
            <a:chOff x="3600450" y="1345799"/>
            <a:chExt cx="171450" cy="741384"/>
          </a:xfrm>
          <a:solidFill>
            <a:schemeClr val="accent4">
              <a:lumMod val="40000"/>
              <a:lumOff val="60000"/>
            </a:schemeClr>
          </a:solidFill>
        </p:grpSpPr>
        <p:cxnSp>
          <p:nvCxnSpPr>
            <p:cNvPr id="182" name="直接连接符 181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组合 183"/>
          <p:cNvGrpSpPr/>
          <p:nvPr/>
        </p:nvGrpSpPr>
        <p:grpSpPr>
          <a:xfrm>
            <a:off x="4494808" y="4334726"/>
            <a:ext cx="128588" cy="556038"/>
            <a:chOff x="3600450" y="1345799"/>
            <a:chExt cx="171450" cy="741384"/>
          </a:xfrm>
          <a:solidFill>
            <a:schemeClr val="accent4">
              <a:lumMod val="40000"/>
              <a:lumOff val="60000"/>
            </a:schemeClr>
          </a:solidFill>
        </p:grpSpPr>
        <p:cxnSp>
          <p:nvCxnSpPr>
            <p:cNvPr id="185" name="直接连接符 184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组合 186"/>
          <p:cNvGrpSpPr/>
          <p:nvPr/>
        </p:nvGrpSpPr>
        <p:grpSpPr>
          <a:xfrm>
            <a:off x="4627280" y="4326243"/>
            <a:ext cx="256402" cy="559459"/>
            <a:chOff x="3656878" y="1343932"/>
            <a:chExt cx="341869" cy="745945"/>
          </a:xfrm>
          <a:solidFill>
            <a:schemeClr val="accent4">
              <a:lumMod val="40000"/>
              <a:lumOff val="60000"/>
            </a:schemeClr>
          </a:solidFill>
        </p:grpSpPr>
        <p:grpSp>
          <p:nvGrpSpPr>
            <p:cNvPr id="188" name="组合 187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192" name="直接连接符 191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组合 188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190" name="直接连接符 189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4" name="组合 193"/>
          <p:cNvGrpSpPr/>
          <p:nvPr/>
        </p:nvGrpSpPr>
        <p:grpSpPr>
          <a:xfrm>
            <a:off x="4242291" y="4335815"/>
            <a:ext cx="128588" cy="556038"/>
            <a:chOff x="3600450" y="1345799"/>
            <a:chExt cx="171450" cy="741384"/>
          </a:xfrm>
          <a:solidFill>
            <a:schemeClr val="accent4">
              <a:lumMod val="40000"/>
              <a:lumOff val="60000"/>
            </a:schemeClr>
          </a:solidFill>
        </p:grpSpPr>
        <p:cxnSp>
          <p:nvCxnSpPr>
            <p:cNvPr id="195" name="直接连接符 194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立方体 196"/>
          <p:cNvSpPr/>
          <p:nvPr/>
        </p:nvSpPr>
        <p:spPr>
          <a:xfrm>
            <a:off x="3609717" y="3346096"/>
            <a:ext cx="1413304" cy="556038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grpSp>
        <p:nvGrpSpPr>
          <p:cNvPr id="198" name="组合 197"/>
          <p:cNvGrpSpPr/>
          <p:nvPr/>
        </p:nvGrpSpPr>
        <p:grpSpPr>
          <a:xfrm>
            <a:off x="3748190" y="3344696"/>
            <a:ext cx="256402" cy="559459"/>
            <a:chOff x="3656878" y="1343932"/>
            <a:chExt cx="341869" cy="74594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199" name="组合 198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203" name="直接连接符 202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组合 199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201" name="直接连接符 200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组合 204"/>
          <p:cNvGrpSpPr/>
          <p:nvPr/>
        </p:nvGrpSpPr>
        <p:grpSpPr>
          <a:xfrm>
            <a:off x="4003818" y="3352868"/>
            <a:ext cx="137856" cy="556038"/>
            <a:chOff x="3600450" y="1345799"/>
            <a:chExt cx="171450" cy="741384"/>
          </a:xfrm>
          <a:solidFill>
            <a:schemeClr val="bg2">
              <a:lumMod val="40000"/>
              <a:lumOff val="60000"/>
            </a:schemeClr>
          </a:solidFill>
        </p:grpSpPr>
        <p:cxnSp>
          <p:nvCxnSpPr>
            <p:cNvPr id="206" name="直接连接符 205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组合 207"/>
          <p:cNvGrpSpPr/>
          <p:nvPr/>
        </p:nvGrpSpPr>
        <p:grpSpPr>
          <a:xfrm>
            <a:off x="4494808" y="3352868"/>
            <a:ext cx="128588" cy="556038"/>
            <a:chOff x="3600450" y="1345799"/>
            <a:chExt cx="171450" cy="741384"/>
          </a:xfrm>
          <a:solidFill>
            <a:schemeClr val="bg2">
              <a:lumMod val="40000"/>
              <a:lumOff val="60000"/>
            </a:schemeClr>
          </a:solidFill>
        </p:grpSpPr>
        <p:cxnSp>
          <p:nvCxnSpPr>
            <p:cNvPr id="209" name="直接连接符 208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组合 210"/>
          <p:cNvGrpSpPr/>
          <p:nvPr/>
        </p:nvGrpSpPr>
        <p:grpSpPr>
          <a:xfrm>
            <a:off x="4627280" y="3344385"/>
            <a:ext cx="256402" cy="559459"/>
            <a:chOff x="3656878" y="1343932"/>
            <a:chExt cx="341869" cy="74594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212" name="组合 211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216" name="直接连接符 215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3" name="组合 212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214" name="直接连接符 213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8" name="组合 217"/>
          <p:cNvGrpSpPr/>
          <p:nvPr/>
        </p:nvGrpSpPr>
        <p:grpSpPr>
          <a:xfrm>
            <a:off x="4242291" y="3353957"/>
            <a:ext cx="128588" cy="556038"/>
            <a:chOff x="3600450" y="1345799"/>
            <a:chExt cx="171450" cy="741384"/>
          </a:xfrm>
          <a:solidFill>
            <a:schemeClr val="bg2">
              <a:lumMod val="40000"/>
              <a:lumOff val="60000"/>
            </a:schemeClr>
          </a:solidFill>
        </p:grpSpPr>
        <p:cxnSp>
          <p:nvCxnSpPr>
            <p:cNvPr id="219" name="直接连接符 218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文本框 220"/>
          <p:cNvSpPr txBox="1"/>
          <p:nvPr/>
        </p:nvSpPr>
        <p:spPr>
          <a:xfrm>
            <a:off x="2433741" y="1937770"/>
            <a:ext cx="693043" cy="218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Inputs</a:t>
            </a:r>
            <a:endParaRPr lang="zh-CN" altLang="en-US" sz="825" b="1" dirty="0"/>
          </a:p>
        </p:txBody>
      </p:sp>
      <p:sp>
        <p:nvSpPr>
          <p:cNvPr id="222" name="文本框 221"/>
          <p:cNvSpPr txBox="1"/>
          <p:nvPr/>
        </p:nvSpPr>
        <p:spPr>
          <a:xfrm>
            <a:off x="3908599" y="1935333"/>
            <a:ext cx="975082" cy="218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Feature maps</a:t>
            </a:r>
            <a:endParaRPr lang="zh-CN" altLang="en-US" sz="825" b="1" dirty="0"/>
          </a:p>
        </p:txBody>
      </p:sp>
      <p:sp>
        <p:nvSpPr>
          <p:cNvPr id="248" name="文本框 247"/>
          <p:cNvSpPr txBox="1"/>
          <p:nvPr/>
        </p:nvSpPr>
        <p:spPr>
          <a:xfrm>
            <a:off x="4988464" y="2556516"/>
            <a:ext cx="213865" cy="218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H</a:t>
            </a:r>
            <a:endParaRPr lang="zh-CN" altLang="en-US" sz="825" b="1" dirty="0"/>
          </a:p>
        </p:txBody>
      </p:sp>
      <p:sp>
        <p:nvSpPr>
          <p:cNvPr id="249" name="文本框 248"/>
          <p:cNvSpPr txBox="1"/>
          <p:nvPr/>
        </p:nvSpPr>
        <p:spPr>
          <a:xfrm>
            <a:off x="4918882" y="2830810"/>
            <a:ext cx="260393" cy="218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W</a:t>
            </a:r>
            <a:endParaRPr lang="zh-CN" altLang="en-US" sz="825" b="1" dirty="0"/>
          </a:p>
        </p:txBody>
      </p:sp>
      <p:sp>
        <p:nvSpPr>
          <p:cNvPr id="250" name="文本框 249"/>
          <p:cNvSpPr txBox="1"/>
          <p:nvPr/>
        </p:nvSpPr>
        <p:spPr>
          <a:xfrm>
            <a:off x="4663253" y="2928914"/>
            <a:ext cx="213865" cy="218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C</a:t>
            </a:r>
            <a:endParaRPr lang="zh-CN" altLang="en-US" sz="825" b="1" dirty="0"/>
          </a:p>
        </p:txBody>
      </p:sp>
      <p:sp>
        <p:nvSpPr>
          <p:cNvPr id="267" name="矩形 266"/>
          <p:cNvSpPr/>
          <p:nvPr/>
        </p:nvSpPr>
        <p:spPr>
          <a:xfrm>
            <a:off x="3749114" y="3486519"/>
            <a:ext cx="127427" cy="4139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8" name="平行四边形 267"/>
          <p:cNvSpPr/>
          <p:nvPr/>
        </p:nvSpPr>
        <p:spPr>
          <a:xfrm>
            <a:off x="3744713" y="3346441"/>
            <a:ext cx="260309" cy="138403"/>
          </a:xfrm>
          <a:prstGeom prst="parallelogram">
            <a:avLst>
              <a:gd name="adj" fmla="val 9482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9" name="文本框 268"/>
          <p:cNvSpPr txBox="1"/>
          <p:nvPr/>
        </p:nvSpPr>
        <p:spPr>
          <a:xfrm>
            <a:off x="5665497" y="1932035"/>
            <a:ext cx="1476050" cy="218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Channel exchanging</a:t>
            </a:r>
            <a:endParaRPr lang="zh-CN" altLang="en-US" sz="825" b="1" dirty="0"/>
          </a:p>
        </p:txBody>
      </p:sp>
      <p:sp>
        <p:nvSpPr>
          <p:cNvPr id="271" name="立方体 270"/>
          <p:cNvSpPr/>
          <p:nvPr/>
        </p:nvSpPr>
        <p:spPr>
          <a:xfrm>
            <a:off x="5597123" y="2401893"/>
            <a:ext cx="1413304" cy="556038"/>
          </a:xfrm>
          <a:prstGeom prst="cube">
            <a:avLst/>
          </a:prstGeom>
          <a:solidFill>
            <a:srgbClr val="92D050"/>
          </a:solidFill>
          <a:ln w="127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grpSp>
        <p:nvGrpSpPr>
          <p:cNvPr id="272" name="组合 271"/>
          <p:cNvGrpSpPr/>
          <p:nvPr/>
        </p:nvGrpSpPr>
        <p:grpSpPr>
          <a:xfrm>
            <a:off x="5732148" y="2400199"/>
            <a:ext cx="256402" cy="559459"/>
            <a:chOff x="3656878" y="1343932"/>
            <a:chExt cx="341869" cy="745945"/>
          </a:xfrm>
        </p:grpSpPr>
        <p:grpSp>
          <p:nvGrpSpPr>
            <p:cNvPr id="273" name="组合 272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</p:grpSpPr>
          <p:cxnSp>
            <p:nvCxnSpPr>
              <p:cNvPr id="277" name="直接连接符 276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组合 273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</p:grpSpPr>
          <p:cxnSp>
            <p:nvCxnSpPr>
              <p:cNvPr id="275" name="直接连接符 274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9" name="组合 278"/>
          <p:cNvGrpSpPr/>
          <p:nvPr/>
        </p:nvGrpSpPr>
        <p:grpSpPr>
          <a:xfrm>
            <a:off x="5987777" y="2408372"/>
            <a:ext cx="137856" cy="556038"/>
            <a:chOff x="3600450" y="1345799"/>
            <a:chExt cx="171450" cy="741384"/>
          </a:xfrm>
        </p:grpSpPr>
        <p:cxnSp>
          <p:nvCxnSpPr>
            <p:cNvPr id="280" name="直接连接符 279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组合 281"/>
          <p:cNvGrpSpPr/>
          <p:nvPr/>
        </p:nvGrpSpPr>
        <p:grpSpPr>
          <a:xfrm>
            <a:off x="6478766" y="2408372"/>
            <a:ext cx="128588" cy="556038"/>
            <a:chOff x="3600450" y="1345799"/>
            <a:chExt cx="171450" cy="741384"/>
          </a:xfrm>
        </p:grpSpPr>
        <p:cxnSp>
          <p:nvCxnSpPr>
            <p:cNvPr id="283" name="直接连接符 282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组合 284"/>
          <p:cNvGrpSpPr/>
          <p:nvPr/>
        </p:nvGrpSpPr>
        <p:grpSpPr>
          <a:xfrm>
            <a:off x="6611238" y="2399888"/>
            <a:ext cx="256402" cy="559459"/>
            <a:chOff x="3656878" y="1343932"/>
            <a:chExt cx="341869" cy="745945"/>
          </a:xfrm>
        </p:grpSpPr>
        <p:grpSp>
          <p:nvGrpSpPr>
            <p:cNvPr id="286" name="组合 285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</p:grpSpPr>
          <p:cxnSp>
            <p:nvCxnSpPr>
              <p:cNvPr id="290" name="直接连接符 289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" name="组合 286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</p:grpSpPr>
          <p:cxnSp>
            <p:nvCxnSpPr>
              <p:cNvPr id="288" name="直接连接符 287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ln w="12700">
                <a:solidFill>
                  <a:schemeClr val="tx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2" name="组合 291"/>
          <p:cNvGrpSpPr/>
          <p:nvPr/>
        </p:nvGrpSpPr>
        <p:grpSpPr>
          <a:xfrm>
            <a:off x="6226250" y="2409461"/>
            <a:ext cx="128588" cy="556038"/>
            <a:chOff x="3600450" y="1345799"/>
            <a:chExt cx="171450" cy="741384"/>
          </a:xfrm>
        </p:grpSpPr>
        <p:cxnSp>
          <p:nvCxnSpPr>
            <p:cNvPr id="293" name="直接连接符 292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ln w="12700"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立方体 294"/>
          <p:cNvSpPr/>
          <p:nvPr/>
        </p:nvSpPr>
        <p:spPr>
          <a:xfrm>
            <a:off x="5593676" y="4326243"/>
            <a:ext cx="1413304" cy="556038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grpSp>
        <p:nvGrpSpPr>
          <p:cNvPr id="296" name="组合 295"/>
          <p:cNvGrpSpPr/>
          <p:nvPr/>
        </p:nvGrpSpPr>
        <p:grpSpPr>
          <a:xfrm>
            <a:off x="5732148" y="4324843"/>
            <a:ext cx="256402" cy="559459"/>
            <a:chOff x="3656878" y="1343932"/>
            <a:chExt cx="341869" cy="745945"/>
          </a:xfrm>
          <a:solidFill>
            <a:schemeClr val="accent4">
              <a:lumMod val="40000"/>
              <a:lumOff val="60000"/>
            </a:schemeClr>
          </a:solidFill>
        </p:grpSpPr>
        <p:grpSp>
          <p:nvGrpSpPr>
            <p:cNvPr id="297" name="组合 296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301" name="直接连接符 300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组合 297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299" name="直接连接符 298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3" name="组合 302"/>
          <p:cNvGrpSpPr/>
          <p:nvPr/>
        </p:nvGrpSpPr>
        <p:grpSpPr>
          <a:xfrm>
            <a:off x="5987777" y="4333016"/>
            <a:ext cx="137856" cy="556038"/>
            <a:chOff x="3600450" y="1345799"/>
            <a:chExt cx="171450" cy="741384"/>
          </a:xfrm>
          <a:solidFill>
            <a:schemeClr val="accent4">
              <a:lumMod val="40000"/>
              <a:lumOff val="60000"/>
            </a:schemeClr>
          </a:solidFill>
        </p:grpSpPr>
        <p:cxnSp>
          <p:nvCxnSpPr>
            <p:cNvPr id="304" name="直接连接符 303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组合 305"/>
          <p:cNvGrpSpPr/>
          <p:nvPr/>
        </p:nvGrpSpPr>
        <p:grpSpPr>
          <a:xfrm>
            <a:off x="6478766" y="4333016"/>
            <a:ext cx="128588" cy="556038"/>
            <a:chOff x="3600450" y="1345799"/>
            <a:chExt cx="171450" cy="741384"/>
          </a:xfrm>
          <a:solidFill>
            <a:schemeClr val="accent4">
              <a:lumMod val="40000"/>
              <a:lumOff val="60000"/>
            </a:schemeClr>
          </a:solidFill>
        </p:grpSpPr>
        <p:cxnSp>
          <p:nvCxnSpPr>
            <p:cNvPr id="307" name="直接连接符 306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组合 308"/>
          <p:cNvGrpSpPr/>
          <p:nvPr/>
        </p:nvGrpSpPr>
        <p:grpSpPr>
          <a:xfrm>
            <a:off x="6611238" y="4324532"/>
            <a:ext cx="256402" cy="559459"/>
            <a:chOff x="3656878" y="1343932"/>
            <a:chExt cx="341869" cy="745945"/>
          </a:xfrm>
          <a:solidFill>
            <a:schemeClr val="accent4">
              <a:lumMod val="40000"/>
              <a:lumOff val="60000"/>
            </a:schemeClr>
          </a:solidFill>
        </p:grpSpPr>
        <p:grpSp>
          <p:nvGrpSpPr>
            <p:cNvPr id="310" name="组合 309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314" name="直接连接符 313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 314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组合 310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312" name="直接连接符 311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组合 315"/>
          <p:cNvGrpSpPr/>
          <p:nvPr/>
        </p:nvGrpSpPr>
        <p:grpSpPr>
          <a:xfrm>
            <a:off x="6226250" y="4334105"/>
            <a:ext cx="128588" cy="556038"/>
            <a:chOff x="3600450" y="1345799"/>
            <a:chExt cx="171450" cy="741384"/>
          </a:xfrm>
          <a:solidFill>
            <a:schemeClr val="accent4">
              <a:lumMod val="40000"/>
              <a:lumOff val="60000"/>
            </a:schemeClr>
          </a:solidFill>
        </p:grpSpPr>
        <p:cxnSp>
          <p:nvCxnSpPr>
            <p:cNvPr id="317" name="直接连接符 316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9" name="立方体 318"/>
          <p:cNvSpPr/>
          <p:nvPr/>
        </p:nvSpPr>
        <p:spPr>
          <a:xfrm>
            <a:off x="5593676" y="3344385"/>
            <a:ext cx="1413304" cy="556038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/>
          </a:p>
        </p:txBody>
      </p:sp>
      <p:grpSp>
        <p:nvGrpSpPr>
          <p:cNvPr id="320" name="组合 319"/>
          <p:cNvGrpSpPr/>
          <p:nvPr/>
        </p:nvGrpSpPr>
        <p:grpSpPr>
          <a:xfrm>
            <a:off x="5732148" y="3342985"/>
            <a:ext cx="256402" cy="559459"/>
            <a:chOff x="3656878" y="1343932"/>
            <a:chExt cx="341869" cy="74594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21" name="组合 320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325" name="直接连接符 324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连接符 325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组合 321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323" name="直接连接符 322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连接符 323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7" name="组合 326"/>
          <p:cNvGrpSpPr/>
          <p:nvPr/>
        </p:nvGrpSpPr>
        <p:grpSpPr>
          <a:xfrm>
            <a:off x="5987777" y="3351158"/>
            <a:ext cx="137856" cy="556038"/>
            <a:chOff x="3600450" y="1345799"/>
            <a:chExt cx="171450" cy="741384"/>
          </a:xfrm>
          <a:solidFill>
            <a:schemeClr val="bg2">
              <a:lumMod val="40000"/>
              <a:lumOff val="60000"/>
            </a:schemeClr>
          </a:solidFill>
        </p:grpSpPr>
        <p:cxnSp>
          <p:nvCxnSpPr>
            <p:cNvPr id="328" name="直接连接符 327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组合 329"/>
          <p:cNvGrpSpPr/>
          <p:nvPr/>
        </p:nvGrpSpPr>
        <p:grpSpPr>
          <a:xfrm>
            <a:off x="6478766" y="3351158"/>
            <a:ext cx="128588" cy="556038"/>
            <a:chOff x="3600450" y="1345799"/>
            <a:chExt cx="171450" cy="741384"/>
          </a:xfrm>
          <a:solidFill>
            <a:schemeClr val="bg2">
              <a:lumMod val="40000"/>
              <a:lumOff val="60000"/>
            </a:schemeClr>
          </a:solidFill>
        </p:grpSpPr>
        <p:cxnSp>
          <p:nvCxnSpPr>
            <p:cNvPr id="331" name="直接连接符 330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组合 332"/>
          <p:cNvGrpSpPr/>
          <p:nvPr/>
        </p:nvGrpSpPr>
        <p:grpSpPr>
          <a:xfrm>
            <a:off x="6611238" y="3342674"/>
            <a:ext cx="256402" cy="559459"/>
            <a:chOff x="3656878" y="1343932"/>
            <a:chExt cx="341869" cy="74594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34" name="组合 333"/>
            <p:cNvGrpSpPr/>
            <p:nvPr/>
          </p:nvGrpSpPr>
          <p:grpSpPr>
            <a:xfrm>
              <a:off x="3656878" y="1343932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338" name="直接连接符 337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 338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组合 334"/>
            <p:cNvGrpSpPr/>
            <p:nvPr/>
          </p:nvGrpSpPr>
          <p:grpSpPr>
            <a:xfrm>
              <a:off x="3827297" y="1348493"/>
              <a:ext cx="171450" cy="741384"/>
              <a:chOff x="3600450" y="1345799"/>
              <a:chExt cx="171450" cy="741384"/>
            </a:xfrm>
            <a:grpFill/>
          </p:grpSpPr>
          <p:cxnSp>
            <p:nvCxnSpPr>
              <p:cNvPr id="336" name="直接连接符 335"/>
              <p:cNvCxnSpPr/>
              <p:nvPr/>
            </p:nvCxnSpPr>
            <p:spPr>
              <a:xfrm flipH="1">
                <a:off x="3600450" y="1345799"/>
                <a:ext cx="171450" cy="178201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336"/>
              <p:cNvCxnSpPr/>
              <p:nvPr/>
            </p:nvCxnSpPr>
            <p:spPr>
              <a:xfrm>
                <a:off x="3600450" y="1524000"/>
                <a:ext cx="0" cy="563183"/>
              </a:xfrm>
              <a:prstGeom prst="line">
                <a:avLst/>
              </a:prstGeom>
              <a:grpFill/>
              <a:ln w="127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组合 339"/>
          <p:cNvGrpSpPr/>
          <p:nvPr/>
        </p:nvGrpSpPr>
        <p:grpSpPr>
          <a:xfrm>
            <a:off x="6226250" y="3352247"/>
            <a:ext cx="128588" cy="556038"/>
            <a:chOff x="3600450" y="1345799"/>
            <a:chExt cx="171450" cy="741384"/>
          </a:xfrm>
          <a:solidFill>
            <a:schemeClr val="bg2">
              <a:lumMod val="40000"/>
              <a:lumOff val="60000"/>
            </a:schemeClr>
          </a:solidFill>
        </p:grpSpPr>
        <p:cxnSp>
          <p:nvCxnSpPr>
            <p:cNvPr id="341" name="直接连接符 340"/>
            <p:cNvCxnSpPr/>
            <p:nvPr/>
          </p:nvCxnSpPr>
          <p:spPr>
            <a:xfrm flipH="1">
              <a:off x="3600450" y="1345799"/>
              <a:ext cx="171450" cy="178201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/>
            <p:cNvCxnSpPr/>
            <p:nvPr/>
          </p:nvCxnSpPr>
          <p:spPr>
            <a:xfrm>
              <a:off x="3600450" y="1524000"/>
              <a:ext cx="0" cy="563183"/>
            </a:xfrm>
            <a:prstGeom prst="line">
              <a:avLst/>
            </a:prstGeom>
            <a:grpFill/>
            <a:ln w="12700">
              <a:solidFill>
                <a:schemeClr val="tx2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6" name="矩形 345"/>
          <p:cNvSpPr/>
          <p:nvPr/>
        </p:nvSpPr>
        <p:spPr>
          <a:xfrm>
            <a:off x="5733072" y="3484808"/>
            <a:ext cx="127427" cy="413904"/>
          </a:xfrm>
          <a:prstGeom prst="rect">
            <a:avLst/>
          </a:prstGeom>
          <a:gradFill flip="none" rotWithShape="1">
            <a:gsLst>
              <a:gs pos="0">
                <a:srgbClr val="FFDDB3">
                  <a:shade val="30000"/>
                  <a:satMod val="115000"/>
                </a:srgbClr>
              </a:gs>
              <a:gs pos="50000">
                <a:srgbClr val="FFDDB3">
                  <a:shade val="67500"/>
                  <a:satMod val="115000"/>
                </a:srgbClr>
              </a:gs>
              <a:gs pos="100000">
                <a:srgbClr val="FFDDB3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347" name="平行四边形 346"/>
          <p:cNvSpPr/>
          <p:nvPr/>
        </p:nvSpPr>
        <p:spPr>
          <a:xfrm>
            <a:off x="5727480" y="3344695"/>
            <a:ext cx="260309" cy="138403"/>
          </a:xfrm>
          <a:prstGeom prst="parallelogram">
            <a:avLst>
              <a:gd name="adj" fmla="val 94827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cxnSp>
        <p:nvCxnSpPr>
          <p:cNvPr id="350" name="直接箭头连接符 349"/>
          <p:cNvCxnSpPr>
            <a:endCxn id="347" idx="1"/>
          </p:cNvCxnSpPr>
          <p:nvPr/>
        </p:nvCxnSpPr>
        <p:spPr>
          <a:xfrm>
            <a:off x="5795251" y="2966085"/>
            <a:ext cx="128005" cy="378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箭头连接符 351"/>
          <p:cNvCxnSpPr/>
          <p:nvPr/>
        </p:nvCxnSpPr>
        <p:spPr>
          <a:xfrm flipH="1" flipV="1">
            <a:off x="5796442" y="3908906"/>
            <a:ext cx="127814" cy="415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/>
          <p:cNvSpPr/>
          <p:nvPr/>
        </p:nvSpPr>
        <p:spPr>
          <a:xfrm rot="5400000">
            <a:off x="5916578" y="2164244"/>
            <a:ext cx="56666" cy="4006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3" name="左大括号 2"/>
          <p:cNvSpPr/>
          <p:nvPr/>
        </p:nvSpPr>
        <p:spPr>
          <a:xfrm rot="5400000">
            <a:off x="6347964" y="2161463"/>
            <a:ext cx="56666" cy="4006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" name="左大括号 3"/>
          <p:cNvSpPr/>
          <p:nvPr/>
        </p:nvSpPr>
        <p:spPr>
          <a:xfrm rot="5400000">
            <a:off x="6783239" y="2164584"/>
            <a:ext cx="56666" cy="4006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文本框 4"/>
          <p:cNvSpPr txBox="1"/>
          <p:nvPr/>
        </p:nvSpPr>
        <p:spPr>
          <a:xfrm>
            <a:off x="5757990" y="2180081"/>
            <a:ext cx="400669" cy="346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Part1</a:t>
            </a:r>
            <a:endParaRPr lang="zh-CN" altLang="en-US" sz="825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184792" y="2176699"/>
            <a:ext cx="400669" cy="346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Part2</a:t>
            </a:r>
            <a:endParaRPr lang="zh-CN" altLang="en-US" sz="825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620066" y="2177722"/>
            <a:ext cx="400669" cy="346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b="1" dirty="0"/>
              <a:t>Part3</a:t>
            </a:r>
            <a:endParaRPr lang="zh-CN" altLang="en-US" sz="825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1"/>
          <p:cNvSpPr txBox="1"/>
          <p:nvPr/>
        </p:nvSpPr>
        <p:spPr>
          <a:xfrm>
            <a:off x="7102936" y="1495946"/>
            <a:ext cx="1588750" cy="299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 dirty="0"/>
          </a:p>
        </p:txBody>
      </p:sp>
      <p:sp>
        <p:nvSpPr>
          <p:cNvPr id="4" name="Google Shape;7055;p73"/>
          <p:cNvSpPr/>
          <p:nvPr/>
        </p:nvSpPr>
        <p:spPr>
          <a:xfrm>
            <a:off x="2253863" y="2009879"/>
            <a:ext cx="372084" cy="1470092"/>
          </a:xfrm>
          <a:prstGeom prst="cube">
            <a:avLst>
              <a:gd name="adj" fmla="val 77968"/>
            </a:avLst>
          </a:prstGeom>
          <a:solidFill>
            <a:srgbClr val="2E75B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7055;p73"/>
          <p:cNvSpPr/>
          <p:nvPr/>
        </p:nvSpPr>
        <p:spPr>
          <a:xfrm>
            <a:off x="2359639" y="2009879"/>
            <a:ext cx="372084" cy="1470092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7055;p73"/>
          <p:cNvSpPr/>
          <p:nvPr/>
        </p:nvSpPr>
        <p:spPr>
          <a:xfrm>
            <a:off x="2461790" y="2009879"/>
            <a:ext cx="372084" cy="1470092"/>
          </a:xfrm>
          <a:prstGeom prst="cube">
            <a:avLst>
              <a:gd name="adj" fmla="val 77968"/>
            </a:avLst>
          </a:prstGeom>
          <a:solidFill>
            <a:srgbClr val="00B05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7055;p73"/>
          <p:cNvSpPr/>
          <p:nvPr/>
        </p:nvSpPr>
        <p:spPr>
          <a:xfrm>
            <a:off x="2704380" y="2214160"/>
            <a:ext cx="300940" cy="1207445"/>
          </a:xfrm>
          <a:prstGeom prst="cube">
            <a:avLst>
              <a:gd name="adj" fmla="val 77968"/>
            </a:avLst>
          </a:prstGeom>
          <a:solidFill>
            <a:srgbClr val="2E75B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7055;p73"/>
          <p:cNvSpPr/>
          <p:nvPr/>
        </p:nvSpPr>
        <p:spPr>
          <a:xfrm>
            <a:off x="2795576" y="2214160"/>
            <a:ext cx="300940" cy="1207445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7055;p73"/>
          <p:cNvSpPr/>
          <p:nvPr/>
        </p:nvSpPr>
        <p:spPr>
          <a:xfrm>
            <a:off x="2883124" y="2214160"/>
            <a:ext cx="300940" cy="1207445"/>
          </a:xfrm>
          <a:prstGeom prst="cube">
            <a:avLst>
              <a:gd name="adj" fmla="val 77968"/>
            </a:avLst>
          </a:prstGeom>
          <a:solidFill>
            <a:srgbClr val="00B05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7055;p73"/>
          <p:cNvSpPr/>
          <p:nvPr/>
        </p:nvSpPr>
        <p:spPr>
          <a:xfrm>
            <a:off x="3095278" y="2371870"/>
            <a:ext cx="271758" cy="1036628"/>
          </a:xfrm>
          <a:prstGeom prst="cube">
            <a:avLst>
              <a:gd name="adj" fmla="val 77968"/>
            </a:avLst>
          </a:prstGeom>
          <a:solidFill>
            <a:srgbClr val="2E75B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7055;p73"/>
          <p:cNvSpPr/>
          <p:nvPr/>
        </p:nvSpPr>
        <p:spPr>
          <a:xfrm>
            <a:off x="3173711" y="2371870"/>
            <a:ext cx="271758" cy="1036628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7055;p73"/>
          <p:cNvSpPr/>
          <p:nvPr/>
        </p:nvSpPr>
        <p:spPr>
          <a:xfrm>
            <a:off x="3261258" y="2371870"/>
            <a:ext cx="271758" cy="1036628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7055;p73"/>
          <p:cNvSpPr/>
          <p:nvPr/>
        </p:nvSpPr>
        <p:spPr>
          <a:xfrm>
            <a:off x="3354254" y="2371870"/>
            <a:ext cx="271758" cy="1036628"/>
          </a:xfrm>
          <a:prstGeom prst="cube">
            <a:avLst>
              <a:gd name="adj" fmla="val 77968"/>
            </a:avLst>
          </a:prstGeom>
          <a:solidFill>
            <a:srgbClr val="00B05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7055;p73"/>
          <p:cNvSpPr/>
          <p:nvPr/>
        </p:nvSpPr>
        <p:spPr>
          <a:xfrm>
            <a:off x="3511358" y="2517566"/>
            <a:ext cx="271758" cy="862892"/>
          </a:xfrm>
          <a:prstGeom prst="cube">
            <a:avLst>
              <a:gd name="adj" fmla="val 77968"/>
            </a:avLst>
          </a:prstGeom>
          <a:solidFill>
            <a:srgbClr val="2E75B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7055;p73"/>
          <p:cNvSpPr/>
          <p:nvPr/>
        </p:nvSpPr>
        <p:spPr>
          <a:xfrm>
            <a:off x="3605372" y="2517566"/>
            <a:ext cx="271758" cy="862892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7055;p73"/>
          <p:cNvSpPr/>
          <p:nvPr/>
        </p:nvSpPr>
        <p:spPr>
          <a:xfrm>
            <a:off x="3692920" y="2517566"/>
            <a:ext cx="271758" cy="862892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7055;p73"/>
          <p:cNvSpPr/>
          <p:nvPr/>
        </p:nvSpPr>
        <p:spPr>
          <a:xfrm>
            <a:off x="3788076" y="2517566"/>
            <a:ext cx="271758" cy="862892"/>
          </a:xfrm>
          <a:prstGeom prst="cube">
            <a:avLst>
              <a:gd name="adj" fmla="val 77968"/>
            </a:avLst>
          </a:prstGeom>
          <a:solidFill>
            <a:srgbClr val="00B05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7055;p73"/>
          <p:cNvSpPr/>
          <p:nvPr/>
        </p:nvSpPr>
        <p:spPr>
          <a:xfrm>
            <a:off x="3940907" y="2763692"/>
            <a:ext cx="204407" cy="583385"/>
          </a:xfrm>
          <a:prstGeom prst="cube">
            <a:avLst>
              <a:gd name="adj" fmla="val 77968"/>
            </a:avLst>
          </a:prstGeom>
          <a:solidFill>
            <a:srgbClr val="2E75B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7055;p73"/>
          <p:cNvSpPr/>
          <p:nvPr/>
        </p:nvSpPr>
        <p:spPr>
          <a:xfrm>
            <a:off x="4012012" y="2763692"/>
            <a:ext cx="204407" cy="583385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7055;p73"/>
          <p:cNvSpPr/>
          <p:nvPr/>
        </p:nvSpPr>
        <p:spPr>
          <a:xfrm>
            <a:off x="4085794" y="2763692"/>
            <a:ext cx="204407" cy="583385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7055;p73"/>
          <p:cNvSpPr/>
          <p:nvPr/>
        </p:nvSpPr>
        <p:spPr>
          <a:xfrm>
            <a:off x="4157435" y="2763692"/>
            <a:ext cx="204407" cy="583385"/>
          </a:xfrm>
          <a:prstGeom prst="cube">
            <a:avLst>
              <a:gd name="adj" fmla="val 77968"/>
            </a:avLst>
          </a:prstGeom>
          <a:solidFill>
            <a:srgbClr val="00B05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7055;p73"/>
          <p:cNvSpPr/>
          <p:nvPr/>
        </p:nvSpPr>
        <p:spPr>
          <a:xfrm>
            <a:off x="4596775" y="2763692"/>
            <a:ext cx="204407" cy="583385"/>
          </a:xfrm>
          <a:prstGeom prst="cube">
            <a:avLst>
              <a:gd name="adj" fmla="val 77968"/>
            </a:avLst>
          </a:prstGeom>
          <a:solidFill>
            <a:srgbClr val="C0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7055;p73"/>
          <p:cNvSpPr/>
          <p:nvPr/>
        </p:nvSpPr>
        <p:spPr>
          <a:xfrm>
            <a:off x="4667880" y="2763692"/>
            <a:ext cx="204407" cy="583385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7055;p73"/>
          <p:cNvSpPr/>
          <p:nvPr/>
        </p:nvSpPr>
        <p:spPr>
          <a:xfrm>
            <a:off x="4741662" y="2763692"/>
            <a:ext cx="204407" cy="583385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7055;p73"/>
          <p:cNvSpPr/>
          <p:nvPr/>
        </p:nvSpPr>
        <p:spPr>
          <a:xfrm>
            <a:off x="4813303" y="2763692"/>
            <a:ext cx="204407" cy="583385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7055;p73"/>
          <p:cNvSpPr/>
          <p:nvPr/>
        </p:nvSpPr>
        <p:spPr>
          <a:xfrm>
            <a:off x="4958164" y="2517566"/>
            <a:ext cx="271758" cy="862892"/>
          </a:xfrm>
          <a:prstGeom prst="cube">
            <a:avLst>
              <a:gd name="adj" fmla="val 77968"/>
            </a:avLst>
          </a:prstGeom>
          <a:solidFill>
            <a:srgbClr val="C0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7055;p73"/>
          <p:cNvSpPr/>
          <p:nvPr/>
        </p:nvSpPr>
        <p:spPr>
          <a:xfrm>
            <a:off x="5047331" y="2517566"/>
            <a:ext cx="271758" cy="862892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7055;p73"/>
          <p:cNvSpPr/>
          <p:nvPr/>
        </p:nvSpPr>
        <p:spPr>
          <a:xfrm>
            <a:off x="5135564" y="2517566"/>
            <a:ext cx="271758" cy="862892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7055;p73"/>
          <p:cNvSpPr/>
          <p:nvPr/>
        </p:nvSpPr>
        <p:spPr>
          <a:xfrm>
            <a:off x="5230721" y="2517566"/>
            <a:ext cx="271758" cy="862892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7055;p73"/>
          <p:cNvSpPr/>
          <p:nvPr/>
        </p:nvSpPr>
        <p:spPr>
          <a:xfrm>
            <a:off x="5392718" y="2371271"/>
            <a:ext cx="271758" cy="1036628"/>
          </a:xfrm>
          <a:prstGeom prst="cube">
            <a:avLst>
              <a:gd name="adj" fmla="val 77968"/>
            </a:avLst>
          </a:prstGeom>
          <a:solidFill>
            <a:srgbClr val="C0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7055;p73"/>
          <p:cNvSpPr/>
          <p:nvPr/>
        </p:nvSpPr>
        <p:spPr>
          <a:xfrm>
            <a:off x="5471150" y="2371271"/>
            <a:ext cx="271758" cy="1036628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7055;p73"/>
          <p:cNvSpPr/>
          <p:nvPr/>
        </p:nvSpPr>
        <p:spPr>
          <a:xfrm>
            <a:off x="5558698" y="2371271"/>
            <a:ext cx="271758" cy="1036628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7055;p73"/>
          <p:cNvSpPr/>
          <p:nvPr/>
        </p:nvSpPr>
        <p:spPr>
          <a:xfrm>
            <a:off x="5651694" y="2371271"/>
            <a:ext cx="271758" cy="1036628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7055;p73"/>
          <p:cNvSpPr/>
          <p:nvPr/>
        </p:nvSpPr>
        <p:spPr>
          <a:xfrm>
            <a:off x="5829707" y="2218742"/>
            <a:ext cx="300940" cy="1207445"/>
          </a:xfrm>
          <a:prstGeom prst="cube">
            <a:avLst>
              <a:gd name="adj" fmla="val 77968"/>
            </a:avLst>
          </a:prstGeom>
          <a:solidFill>
            <a:srgbClr val="C0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7055;p73"/>
          <p:cNvSpPr/>
          <p:nvPr/>
        </p:nvSpPr>
        <p:spPr>
          <a:xfrm>
            <a:off x="5920903" y="2218742"/>
            <a:ext cx="300940" cy="1207445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7055;p73"/>
          <p:cNvSpPr/>
          <p:nvPr/>
        </p:nvSpPr>
        <p:spPr>
          <a:xfrm>
            <a:off x="6008450" y="2218742"/>
            <a:ext cx="300940" cy="1207445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7055;p73"/>
          <p:cNvSpPr/>
          <p:nvPr/>
        </p:nvSpPr>
        <p:spPr>
          <a:xfrm>
            <a:off x="6178061" y="2009879"/>
            <a:ext cx="372084" cy="1470092"/>
          </a:xfrm>
          <a:prstGeom prst="cube">
            <a:avLst>
              <a:gd name="adj" fmla="val 77968"/>
            </a:avLst>
          </a:prstGeom>
          <a:solidFill>
            <a:srgbClr val="C0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Google Shape;7055;p73"/>
          <p:cNvSpPr/>
          <p:nvPr/>
        </p:nvSpPr>
        <p:spPr>
          <a:xfrm>
            <a:off x="6283836" y="2009878"/>
            <a:ext cx="372084" cy="1470092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7055;p73"/>
          <p:cNvSpPr/>
          <p:nvPr/>
        </p:nvSpPr>
        <p:spPr>
          <a:xfrm>
            <a:off x="6385987" y="2009879"/>
            <a:ext cx="372084" cy="1470092"/>
          </a:xfrm>
          <a:prstGeom prst="cube">
            <a:avLst>
              <a:gd name="adj" fmla="val 77968"/>
            </a:avLst>
          </a:prstGeom>
          <a:solidFill>
            <a:schemeClr val="accent5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7055;p73"/>
          <p:cNvSpPr/>
          <p:nvPr/>
        </p:nvSpPr>
        <p:spPr>
          <a:xfrm>
            <a:off x="6490258" y="2009877"/>
            <a:ext cx="372084" cy="1470092"/>
          </a:xfrm>
          <a:prstGeom prst="cube">
            <a:avLst>
              <a:gd name="adj" fmla="val 77968"/>
            </a:avLst>
          </a:prstGeom>
          <a:solidFill>
            <a:srgbClr val="FFFF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4416516" y="2817882"/>
            <a:ext cx="180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4126289" y="2600712"/>
            <a:ext cx="891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3665198" y="2418213"/>
            <a:ext cx="1856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3243237" y="2232449"/>
            <a:ext cx="2733386" cy="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878271" y="2048318"/>
            <a:ext cx="3511340" cy="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3358315" y="1803503"/>
            <a:ext cx="2618308" cy="10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" dirty="0"/>
              <a:t>Convolutional Encoder-Decoder</a:t>
            </a:r>
            <a:endParaRPr lang="zh-CN" altLang="en-US" sz="100" dirty="0"/>
          </a:p>
        </p:txBody>
      </p:sp>
      <p:sp>
        <p:nvSpPr>
          <p:cNvPr id="70" name="文本框 69"/>
          <p:cNvSpPr txBox="1"/>
          <p:nvPr/>
        </p:nvSpPr>
        <p:spPr>
          <a:xfrm>
            <a:off x="4181970" y="2241526"/>
            <a:ext cx="851650" cy="346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25" dirty="0"/>
              <a:t>Pooling Indices</a:t>
            </a:r>
            <a:endParaRPr lang="zh-CN" altLang="en-US" sz="825" dirty="0"/>
          </a:p>
        </p:txBody>
      </p:sp>
      <p:grpSp>
        <p:nvGrpSpPr>
          <p:cNvPr id="60" name="组合 59"/>
          <p:cNvGrpSpPr/>
          <p:nvPr/>
        </p:nvGrpSpPr>
        <p:grpSpPr>
          <a:xfrm>
            <a:off x="2672611" y="4014914"/>
            <a:ext cx="3797267" cy="922020"/>
            <a:chOff x="3354489" y="3631555"/>
            <a:chExt cx="5063023" cy="1229360"/>
          </a:xfrm>
        </p:grpSpPr>
        <p:sp>
          <p:nvSpPr>
            <p:cNvPr id="49" name="文本框 21"/>
            <p:cNvSpPr txBox="1"/>
            <p:nvPr/>
          </p:nvSpPr>
          <p:spPr>
            <a:xfrm>
              <a:off x="3354489" y="3631555"/>
              <a:ext cx="5063023" cy="12293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350" dirty="0"/>
                <a:t>        Conv + BN + Channel Exchanging + </a:t>
              </a:r>
              <a:r>
                <a:rPr lang="en-US" altLang="zh-CN" sz="1350" dirty="0" err="1"/>
                <a:t>ReLU</a:t>
              </a:r>
              <a:endParaRPr lang="en-US" altLang="zh-CN" sz="1350" dirty="0"/>
            </a:p>
            <a:p>
              <a:r>
                <a:rPr lang="en-US" altLang="zh-CN" sz="1350" dirty="0"/>
                <a:t>        Pooling            </a:t>
              </a:r>
              <a:r>
                <a:rPr lang="en-US" altLang="zh-CN" sz="1350" dirty="0" err="1"/>
                <a:t>Upsampling</a:t>
              </a:r>
              <a:r>
                <a:rPr lang="en-US" altLang="zh-CN" sz="1350" dirty="0"/>
                <a:t>            </a:t>
              </a:r>
              <a:r>
                <a:rPr lang="en-US" altLang="zh-CN" sz="1350" dirty="0" err="1"/>
                <a:t>Softmax</a:t>
              </a:r>
              <a:endParaRPr lang="zh-CN" altLang="en-US" sz="135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3451763" y="4017948"/>
              <a:ext cx="380903" cy="13823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52" name="矩形 51"/>
            <p:cNvSpPr/>
            <p:nvPr/>
          </p:nvSpPr>
          <p:spPr>
            <a:xfrm>
              <a:off x="5006194" y="4017948"/>
              <a:ext cx="380903" cy="13823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350" dirty="0"/>
                <a:t>   </a:t>
              </a:r>
              <a:endParaRPr lang="zh-CN" altLang="en-US" sz="135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6945697" y="4029302"/>
              <a:ext cx="380903" cy="1382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350" dirty="0"/>
                <a:t>   </a:t>
              </a:r>
              <a:endParaRPr lang="zh-CN" altLang="en-US" sz="1350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3457890" y="3775518"/>
              <a:ext cx="380903" cy="13823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264" y="2437733"/>
            <a:ext cx="1318523" cy="983872"/>
          </a:xfrm>
          <a:prstGeom prst="rect">
            <a:avLst/>
          </a:prstGeom>
        </p:spPr>
      </p:pic>
      <p:sp>
        <p:nvSpPr>
          <p:cNvPr id="66" name="文本框 21"/>
          <p:cNvSpPr txBox="1"/>
          <p:nvPr/>
        </p:nvSpPr>
        <p:spPr>
          <a:xfrm>
            <a:off x="366977" y="1493900"/>
            <a:ext cx="1676706" cy="299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 dirty="0"/>
          </a:p>
        </p:txBody>
      </p:sp>
      <p:sp>
        <p:nvSpPr>
          <p:cNvPr id="63" name="文本框 62"/>
          <p:cNvSpPr txBox="1"/>
          <p:nvPr/>
        </p:nvSpPr>
        <p:spPr>
          <a:xfrm>
            <a:off x="562600" y="1451223"/>
            <a:ext cx="1588750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" dirty="0"/>
              <a:t>Inputs</a:t>
            </a:r>
            <a:endParaRPr lang="zh-CN" altLang="en-US" sz="100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9" y="1753951"/>
            <a:ext cx="1001699" cy="74746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65" y="2681654"/>
            <a:ext cx="1001699" cy="747461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65" y="3609356"/>
            <a:ext cx="1006133" cy="75077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7096724" y="1493900"/>
            <a:ext cx="1588750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" dirty="0"/>
              <a:t>Output</a:t>
            </a:r>
            <a:endParaRPr lang="zh-CN" altLang="en-US" sz="100" dirty="0"/>
          </a:p>
        </p:txBody>
      </p:sp>
      <p:sp>
        <p:nvSpPr>
          <p:cNvPr id="76" name="文本框 75"/>
          <p:cNvSpPr txBox="1"/>
          <p:nvPr/>
        </p:nvSpPr>
        <p:spPr>
          <a:xfrm>
            <a:off x="7109149" y="3896184"/>
            <a:ext cx="1588750" cy="13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" dirty="0"/>
              <a:t>Semantic</a:t>
            </a:r>
            <a:endParaRPr lang="en-US" altLang="zh-CN" sz="100" dirty="0"/>
          </a:p>
          <a:p>
            <a:pPr algn="ctr"/>
            <a:r>
              <a:rPr lang="en-US" altLang="zh-CN" sz="100" dirty="0"/>
              <a:t>segmentation</a:t>
            </a:r>
            <a:endParaRPr lang="en-US" altLang="zh-CN" sz="100" dirty="0"/>
          </a:p>
          <a:p>
            <a:pPr algn="ctr"/>
            <a:endParaRPr lang="zh-CN" altLang="en-US" sz="100" dirty="0"/>
          </a:p>
        </p:txBody>
      </p:sp>
      <p:sp>
        <p:nvSpPr>
          <p:cNvPr id="80" name="箭头: 下 79"/>
          <p:cNvSpPr/>
          <p:nvPr/>
        </p:nvSpPr>
        <p:spPr>
          <a:xfrm>
            <a:off x="1216943" y="3440828"/>
            <a:ext cx="238176" cy="15694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0" name="文本框 39"/>
          <p:cNvSpPr txBox="1"/>
          <p:nvPr/>
        </p:nvSpPr>
        <p:spPr>
          <a:xfrm>
            <a:off x="418209" y="2012264"/>
            <a:ext cx="539581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/>
              <a:t>RGB</a:t>
            </a:r>
            <a:endParaRPr lang="zh-CN" altLang="en-US" sz="105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393143" y="2913015"/>
            <a:ext cx="520004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050" b="1" dirty="0"/>
              <a:t>Depth</a:t>
            </a:r>
            <a:endParaRPr lang="zh-CN" altLang="en-US" sz="1050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293114" y="3877981"/>
            <a:ext cx="62003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050" b="1" dirty="0"/>
              <a:t>Normal</a:t>
            </a:r>
            <a:endParaRPr lang="zh-CN" altLang="en-US" sz="1050" b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WJkZTc0ZTU5ZTJjM2VkMzY5MDEwMjVkMzg0YzcyYzQ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1569</Words>
  <Application>WPS 演示</Application>
  <PresentationFormat>全屏显示(4:3)</PresentationFormat>
  <Paragraphs>388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Times New Roman</vt:lpstr>
      <vt:lpstr>微软雅黑</vt:lpstr>
      <vt:lpstr>Cambria Math</vt:lpstr>
      <vt:lpstr>MS Mincho</vt:lpstr>
      <vt:lpstr>Segoe Print</vt:lpstr>
      <vt:lpstr>Arial Unicode MS</vt:lpstr>
      <vt:lpstr>等线</vt:lpstr>
      <vt:lpstr>Arial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liu</dc:creator>
  <cp:lastModifiedBy>哆啦梦</cp:lastModifiedBy>
  <cp:revision>47</cp:revision>
  <dcterms:created xsi:type="dcterms:W3CDTF">2016-12-02T08:56:00Z</dcterms:created>
  <dcterms:modified xsi:type="dcterms:W3CDTF">2024-07-20T08:48:27Z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2052-12.1.0.17145</vt:lpwstr>
  </property>
  <property fmtid="{D5CDD505-2E9C-101B-9397-08002B2CF9AE}" pid="3" name="ICV">
    <vt:lpwstr>3E9CE6C14F124E76B941924873E3B48F_12</vt:lpwstr>
  </property>
</Properties>
</file>